
<file path=[Content_Types].xml><?xml version="1.0" encoding="utf-8"?>
<Types xmlns="http://schemas.openxmlformats.org/package/2006/content-types">
  <Default Extension="svg" ContentType="image/svg+xml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Layouts/slideLayout16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Layouts/slideLayout18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removePersonalInfoOnSave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  <a:prstDash val="dashDot"/>
            </a:ln>
          </a:left>
          <a:right>
            <a:ln w="12700">
              <a:solidFill>
                <a:schemeClr val="dk1"/>
              </a:solidFill>
              <a:prstDash val="dashDot"/>
            </a:ln>
          </a:right>
          <a:top>
            <a:ln w="12700">
              <a:solidFill>
                <a:schemeClr val="dk1"/>
              </a:solidFill>
              <a:prstDash val="dashDot"/>
            </a:ln>
          </a:top>
          <a:bottom>
            <a:ln w="12700">
              <a:solidFill>
                <a:schemeClr val="dk1"/>
              </a:solidFill>
              <a:prstDash val="dashDot"/>
            </a:ln>
          </a:bottom>
          <a:insideH>
            <a:ln w="12700">
              <a:solidFill>
                <a:schemeClr val="dk1"/>
              </a:solidFill>
              <a:prstDash val="dashDot"/>
            </a:ln>
          </a:insideH>
          <a:insideV>
            <a:ln w="12700">
              <a:solidFill>
                <a:schemeClr val="dk1"/>
              </a:solidFill>
              <a:prstDash val="dashDot"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  <a:prstDash val="dashDot"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  <a:prstDash val="dashDot"/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90" d="100"/>
          <a:sy n="90" d="100"/>
        </p:scale>
        <p:origin x="-1234" y="0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media1.svg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Рисунок 10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9144000" cy="6784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116000" rIns="36000" rtlCol="0" anchor="t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r>
              <a:rPr lang="ru-RU"/>
              <a:t>Вставьте или перетащите свое фото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08000" y="3163899"/>
            <a:ext cx="3645000" cy="18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180000" tIns="72000" rIns="180000" bIns="72000" rtlCol="0" anchor="ctr"/>
          <a:lstStyle>
            <a:lvl1pPr algn="l">
              <a:defRPr sz="4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Заголовок титульного слайда 1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08000" y="5119698"/>
            <a:ext cx="3645000" cy="836602"/>
          </a:xfrm>
          <a:prstGeom prst="rect">
            <a:avLst/>
          </a:prstGeom>
          <a:solidFill>
            <a:schemeClr val="bg1"/>
          </a:solidFill>
        </p:spPr>
        <p:txBody>
          <a:bodyPr lIns="180000" tIns="72000" rIns="180000" bIns="72000" rtlCol="0" anchor="ctr"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12" name="Прямоугольник 11"/>
          <p:cNvSpPr/>
          <p:nvPr userDrawn="1"/>
        </p:nvSpPr>
        <p:spPr bwMode="auto">
          <a:xfrm>
            <a:off x="0" y="6780458"/>
            <a:ext cx="9144000" cy="77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0" y="6780458"/>
            <a:ext cx="9153000" cy="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Рисунок 10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9144000" cy="677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" rIns="540000" rtlCol="0" anchor="ctr"/>
          <a:lstStyle>
            <a:lvl1pPr marL="0" indent="0" algn="r">
              <a:buNone/>
              <a:defRPr/>
            </a:lvl1pPr>
          </a:lstStyle>
          <a:p>
            <a:pPr>
              <a:defRPr/>
            </a:pPr>
            <a:r>
              <a:rPr lang="ru-RU"/>
              <a:t>Вставьте или перетащите свое фото</a:t>
            </a:r>
            <a:endParaRPr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0" y="6780458"/>
            <a:ext cx="9144000" cy="77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0" y="6780458"/>
            <a:ext cx="9153000" cy="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08000" y="144000"/>
            <a:ext cx="3645000" cy="64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32000" tIns="72000" rIns="288000" bIns="1404000" rtlCol="0" anchor="b"/>
          <a:lstStyle>
            <a:lvl1pPr algn="l">
              <a:defRPr sz="4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Заголовок титульного слайда 2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455704" y="5578496"/>
            <a:ext cx="2949591" cy="750814"/>
          </a:xfrm>
          <a:prstGeom prst="rect">
            <a:avLst/>
          </a:prstGeom>
          <a:noFill/>
        </p:spPr>
        <p:txBody>
          <a:bodyPr lIns="36000" tIns="36000" rIns="36000" bIns="36000" rtlCol="0" anchor="t"/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4"/>
          </p:nvPr>
        </p:nvSpPr>
        <p:spPr bwMode="auto">
          <a:xfrm>
            <a:off x="455704" y="764518"/>
            <a:ext cx="2949591" cy="244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Рисунок 10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9144000" cy="60134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576000" tIns="36000" rIns="36000" bIns="36000" rtlCol="0" anchor="ctr"/>
          <a:lstStyle>
            <a:lvl1pPr marL="0" indent="0" algn="l">
              <a:buNone/>
              <a:defRPr/>
            </a:lvl1pPr>
          </a:lstStyle>
          <a:p>
            <a:pPr>
              <a:defRPr/>
            </a:pPr>
            <a:r>
              <a:rPr lang="ru-RU"/>
              <a:t>Вставьте или перетащите свое фото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5391899" y="163897"/>
            <a:ext cx="3645000" cy="57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32000" tIns="72000" rIns="288000" bIns="1404000" rtlCol="0" anchor="b"/>
          <a:lstStyle>
            <a:lvl1pPr algn="l">
              <a:defRPr sz="4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Заголовок слайда-разделителя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739604" y="4837186"/>
            <a:ext cx="2949591" cy="750814"/>
          </a:xfrm>
          <a:prstGeom prst="rect">
            <a:avLst/>
          </a:prstGeom>
          <a:noFill/>
        </p:spPr>
        <p:txBody>
          <a:bodyPr lIns="36000" tIns="36000" rIns="36000" bIns="36000" rtlCol="0" anchor="t"/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/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8" name="Рисунок 5"/>
          <p:cNvSpPr>
            <a:spLocks noGrp="1"/>
          </p:cNvSpPr>
          <p:nvPr>
            <p:ph type="pic" sz="quarter" idx="14"/>
          </p:nvPr>
        </p:nvSpPr>
        <p:spPr bwMode="auto">
          <a:xfrm>
            <a:off x="5739604" y="764519"/>
            <a:ext cx="2949591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 bwMode="auto">
          <a:xfrm>
            <a:off x="0" y="0"/>
            <a:ext cx="9144000" cy="6013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5391899" y="163897"/>
            <a:ext cx="3645000" cy="57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32000" tIns="72000" rIns="288000" bIns="1404000" rtlCol="0" anchor="b"/>
          <a:lstStyle>
            <a:lvl1pPr algn="l">
              <a:defRPr sz="4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Щелкните, чтобы изменить свой заголовок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739604" y="4837186"/>
            <a:ext cx="2949591" cy="750814"/>
          </a:xfrm>
          <a:prstGeom prst="rect">
            <a:avLst/>
          </a:prstGeom>
          <a:noFill/>
        </p:spPr>
        <p:txBody>
          <a:bodyPr lIns="36000" tIns="36000" rIns="36000" bIns="36000" rtlCol="0" anchor="t"/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/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12" name="Рисунок 5"/>
          <p:cNvSpPr>
            <a:spLocks noGrp="1"/>
          </p:cNvSpPr>
          <p:nvPr>
            <p:ph type="pic" sz="quarter" idx="16"/>
          </p:nvPr>
        </p:nvSpPr>
        <p:spPr bwMode="auto">
          <a:xfrm>
            <a:off x="5739604" y="764519"/>
            <a:ext cx="14040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3" name="Рисунок 5"/>
          <p:cNvSpPr>
            <a:spLocks noGrp="1"/>
          </p:cNvSpPr>
          <p:nvPr>
            <p:ph type="pic" sz="quarter" idx="17"/>
          </p:nvPr>
        </p:nvSpPr>
        <p:spPr bwMode="auto">
          <a:xfrm>
            <a:off x="7285195" y="764519"/>
            <a:ext cx="14040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8"/>
          </p:nvPr>
        </p:nvSpPr>
        <p:spPr bwMode="auto">
          <a:xfrm>
            <a:off x="318600" y="3327399"/>
            <a:ext cx="4762500" cy="2560497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5" name="Текст 8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23850" y="3994567"/>
            <a:ext cx="1485000" cy="360000"/>
          </a:xfrm>
        </p:spPr>
        <p:txBody>
          <a:bodyPr rtlCol="0"/>
          <a:lstStyle>
            <a:lvl1pPr marL="0" indent="0" algn="ctr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1</a:t>
            </a:r>
            <a:endParaRPr/>
          </a:p>
        </p:txBody>
      </p:sp>
      <p:sp>
        <p:nvSpPr>
          <p:cNvPr id="8" name="Текст 10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323850" y="4683897"/>
            <a:ext cx="1485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2643948" y="3967764"/>
            <a:ext cx="1485000" cy="360000"/>
          </a:xfrm>
        </p:spPr>
        <p:txBody>
          <a:bodyPr rtlCol="0"/>
          <a:lstStyle>
            <a:lvl1pPr marL="0" indent="0" algn="ctr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2</a:t>
            </a:r>
            <a:endParaRPr/>
          </a:p>
        </p:txBody>
      </p:sp>
      <p:sp>
        <p:nvSpPr>
          <p:cNvPr id="10" name="Текст 10"/>
          <p:cNvSpPr>
            <a:spLocks noGrp="1"/>
          </p:cNvSpPr>
          <p:nvPr>
            <p:ph type="body" sz="quarter" idx="34" hasCustomPrompt="1"/>
          </p:nvPr>
        </p:nvSpPr>
        <p:spPr bwMode="auto">
          <a:xfrm>
            <a:off x="2643948" y="4683897"/>
            <a:ext cx="1485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11" name="Текст 8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4964046" y="3960371"/>
            <a:ext cx="1485000" cy="360000"/>
          </a:xfrm>
        </p:spPr>
        <p:txBody>
          <a:bodyPr rtlCol="0"/>
          <a:lstStyle>
            <a:lvl1pPr marL="0" indent="0" algn="ctr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3</a:t>
            </a:r>
            <a:endParaRPr/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36" hasCustomPrompt="1"/>
          </p:nvPr>
        </p:nvSpPr>
        <p:spPr bwMode="auto">
          <a:xfrm>
            <a:off x="4964046" y="4683897"/>
            <a:ext cx="1485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7107581" y="3963780"/>
            <a:ext cx="1485000" cy="360000"/>
          </a:xfrm>
        </p:spPr>
        <p:txBody>
          <a:bodyPr rtlCol="0"/>
          <a:lstStyle>
            <a:lvl1pPr marL="0" indent="0" algn="ctr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4</a:t>
            </a:r>
            <a:endParaRPr/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7107581" y="4683897"/>
            <a:ext cx="1485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17" name="Рисунок 15"/>
          <p:cNvSpPr>
            <a:spLocks noGrp="1"/>
          </p:cNvSpPr>
          <p:nvPr>
            <p:ph type="pic" sz="quarter" idx="41"/>
          </p:nvPr>
        </p:nvSpPr>
        <p:spPr bwMode="auto">
          <a:xfrm>
            <a:off x="512850" y="1981486"/>
            <a:ext cx="1107000" cy="1476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8" name="Рисунок 15"/>
          <p:cNvSpPr>
            <a:spLocks noGrp="1"/>
          </p:cNvSpPr>
          <p:nvPr>
            <p:ph type="pic" sz="quarter" idx="42"/>
          </p:nvPr>
        </p:nvSpPr>
        <p:spPr bwMode="auto">
          <a:xfrm>
            <a:off x="2832948" y="2016294"/>
            <a:ext cx="1107000" cy="1476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9" name="Рисунок 15"/>
          <p:cNvSpPr>
            <a:spLocks noGrp="1"/>
          </p:cNvSpPr>
          <p:nvPr>
            <p:ph type="pic" sz="quarter" idx="43"/>
          </p:nvPr>
        </p:nvSpPr>
        <p:spPr bwMode="auto">
          <a:xfrm>
            <a:off x="5153046" y="1981486"/>
            <a:ext cx="1107000" cy="1476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0" name="Рисунок 15"/>
          <p:cNvSpPr>
            <a:spLocks noGrp="1"/>
          </p:cNvSpPr>
          <p:nvPr>
            <p:ph type="pic" sz="quarter" idx="44"/>
          </p:nvPr>
        </p:nvSpPr>
        <p:spPr bwMode="auto">
          <a:xfrm>
            <a:off x="7296581" y="1979681"/>
            <a:ext cx="1107000" cy="1476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2" name="Текст 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323850" y="1008000"/>
            <a:ext cx="8504634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23" name="Прямоугольник 6"/>
          <p:cNvSpPr/>
          <p:nvPr userDrawn="1"/>
        </p:nvSpPr>
        <p:spPr bwMode="auto">
          <a:xfrm>
            <a:off x="7161581" y="3639722"/>
            <a:ext cx="1377000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6"/>
          <p:cNvSpPr/>
          <p:nvPr userDrawn="1"/>
        </p:nvSpPr>
        <p:spPr bwMode="auto">
          <a:xfrm>
            <a:off x="377850" y="3639722"/>
            <a:ext cx="1377000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6"/>
          <p:cNvSpPr/>
          <p:nvPr userDrawn="1"/>
        </p:nvSpPr>
        <p:spPr bwMode="auto">
          <a:xfrm>
            <a:off x="2697948" y="3646810"/>
            <a:ext cx="1377000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Прямоугольник 6"/>
          <p:cNvSpPr/>
          <p:nvPr userDrawn="1"/>
        </p:nvSpPr>
        <p:spPr bwMode="auto">
          <a:xfrm>
            <a:off x="5018046" y="3642459"/>
            <a:ext cx="1377000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" name="Рисунок 10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107999" y="143998"/>
            <a:ext cx="3510000" cy="64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576000" tIns="36000" rIns="36000" bIns="36000" rtlCol="0" anchor="ctr"/>
          <a:lstStyle>
            <a:lvl1pPr marL="0" indent="0" algn="l">
              <a:buNone/>
              <a:defRPr/>
            </a:lvl1pPr>
          </a:lstStyle>
          <a:p>
            <a:pPr>
              <a:defRPr/>
            </a:pPr>
            <a:r>
              <a:rPr lang="ru-RU"/>
              <a:t>Вставьте или перетащите свое фото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833925" y="432000"/>
            <a:ext cx="4995075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11" name="Текст 8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3833925" y="3971432"/>
            <a:ext cx="1485000" cy="360000"/>
          </a:xfrm>
        </p:spPr>
        <p:txBody>
          <a:bodyPr rtlCol="0"/>
          <a:lstStyle>
            <a:lvl1pPr marL="0" indent="0" algn="ctr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1</a:t>
            </a:r>
            <a:endParaRPr/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36" hasCustomPrompt="1"/>
          </p:nvPr>
        </p:nvSpPr>
        <p:spPr bwMode="auto">
          <a:xfrm>
            <a:off x="3833925" y="4605832"/>
            <a:ext cx="1485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5588962" y="3971432"/>
            <a:ext cx="1485000" cy="360000"/>
          </a:xfrm>
        </p:spPr>
        <p:txBody>
          <a:bodyPr rtlCol="0"/>
          <a:lstStyle>
            <a:lvl1pPr marL="0" indent="0" algn="ctr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2</a:t>
            </a:r>
            <a:endParaRPr/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5588962" y="4605832"/>
            <a:ext cx="1485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7344000" y="3971432"/>
            <a:ext cx="1485000" cy="360000"/>
          </a:xfrm>
        </p:spPr>
        <p:txBody>
          <a:bodyPr rtlCol="0"/>
          <a:lstStyle>
            <a:lvl1pPr marL="0" indent="0" algn="ctr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3</a:t>
            </a:r>
            <a:endParaRPr/>
          </a:p>
        </p:txBody>
      </p:sp>
      <p:sp>
        <p:nvSpPr>
          <p:cNvPr id="16" name="Текст 10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7344000" y="4605832"/>
            <a:ext cx="1485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19" name="Рисунок 15"/>
          <p:cNvSpPr>
            <a:spLocks noGrp="1"/>
          </p:cNvSpPr>
          <p:nvPr>
            <p:ph type="pic" sz="quarter" idx="43"/>
          </p:nvPr>
        </p:nvSpPr>
        <p:spPr bwMode="auto">
          <a:xfrm>
            <a:off x="4022925" y="1981486"/>
            <a:ext cx="1107000" cy="1476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0" name="Рисунок 15"/>
          <p:cNvSpPr>
            <a:spLocks noGrp="1"/>
          </p:cNvSpPr>
          <p:nvPr>
            <p:ph type="pic" sz="quarter" idx="44"/>
          </p:nvPr>
        </p:nvSpPr>
        <p:spPr bwMode="auto">
          <a:xfrm>
            <a:off x="5777962" y="1981486"/>
            <a:ext cx="1107000" cy="1476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1" name="Рисунок 15"/>
          <p:cNvSpPr>
            <a:spLocks noGrp="1"/>
          </p:cNvSpPr>
          <p:nvPr>
            <p:ph type="pic" sz="quarter" idx="45"/>
          </p:nvPr>
        </p:nvSpPr>
        <p:spPr bwMode="auto">
          <a:xfrm>
            <a:off x="7533000" y="1981486"/>
            <a:ext cx="1107000" cy="1476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2" name="Текст 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3833624" y="1008000"/>
            <a:ext cx="4994860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grpSp>
        <p:nvGrpSpPr>
          <p:cNvPr id="25" name="Группа 24"/>
          <p:cNvGrpSpPr/>
          <p:nvPr userDrawn="1"/>
        </p:nvGrpSpPr>
        <p:grpSpPr bwMode="auto">
          <a:xfrm>
            <a:off x="242999" y="323998"/>
            <a:ext cx="3240000" cy="6120000"/>
            <a:chOff x="135000" y="180000"/>
            <a:chExt cx="3248025" cy="6292683"/>
          </a:xfrm>
        </p:grpSpPr>
        <p:sp>
          <p:nvSpPr>
            <p:cNvPr id="26" name="Прямоугольник 6"/>
            <p:cNvSpPr/>
            <p:nvPr/>
          </p:nvSpPr>
          <p:spPr bwMode="auto">
            <a:xfrm>
              <a:off x="135000" y="6290249"/>
              <a:ext cx="3248025" cy="182434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Прямоугольник 6"/>
            <p:cNvSpPr/>
            <p:nvPr/>
          </p:nvSpPr>
          <p:spPr bwMode="auto">
            <a:xfrm flipV="1">
              <a:off x="135000" y="180000"/>
              <a:ext cx="3248025" cy="182434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4" name="Прямоугольник 6"/>
          <p:cNvSpPr/>
          <p:nvPr userDrawn="1"/>
        </p:nvSpPr>
        <p:spPr bwMode="auto">
          <a:xfrm>
            <a:off x="3883500" y="3629494"/>
            <a:ext cx="1377000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Прямоугольник 6"/>
          <p:cNvSpPr/>
          <p:nvPr userDrawn="1"/>
        </p:nvSpPr>
        <p:spPr bwMode="auto">
          <a:xfrm>
            <a:off x="5642962" y="3629494"/>
            <a:ext cx="1377000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Прямоугольник 6"/>
          <p:cNvSpPr/>
          <p:nvPr userDrawn="1"/>
        </p:nvSpPr>
        <p:spPr bwMode="auto">
          <a:xfrm>
            <a:off x="7402425" y="3629494"/>
            <a:ext cx="1377000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" name="Рисунок 10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107999" y="143998"/>
            <a:ext cx="3510000" cy="64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576000" tIns="36000" rIns="36000" bIns="36000" rtlCol="0" anchor="ctr"/>
          <a:lstStyle>
            <a:lvl1pPr marL="0" indent="0" algn="l">
              <a:buNone/>
              <a:defRPr/>
            </a:lvl1pPr>
          </a:lstStyle>
          <a:p>
            <a:pPr>
              <a:defRPr/>
            </a:pPr>
            <a:r>
              <a:rPr lang="ru-RU"/>
              <a:t>Вставьте или перетащите свое фото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833925" y="432000"/>
            <a:ext cx="4995075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11" name="Текст 8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4876791" y="2233079"/>
            <a:ext cx="1404000" cy="360000"/>
          </a:xfrm>
        </p:spPr>
        <p:txBody>
          <a:bodyPr rtlCol="0"/>
          <a:lstStyle>
            <a:lvl1pPr marL="0" indent="0" algn="l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1</a:t>
            </a:r>
            <a:endParaRPr/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36" hasCustomPrompt="1"/>
          </p:nvPr>
        </p:nvSpPr>
        <p:spPr bwMode="auto">
          <a:xfrm>
            <a:off x="4876791" y="2721591"/>
            <a:ext cx="1404000" cy="36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7424484" y="2233079"/>
            <a:ext cx="1404000" cy="360000"/>
          </a:xfrm>
        </p:spPr>
        <p:txBody>
          <a:bodyPr rtlCol="0"/>
          <a:lstStyle>
            <a:lvl1pPr marL="0" indent="0" algn="l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2</a:t>
            </a:r>
            <a:endParaRPr/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7424484" y="2721591"/>
            <a:ext cx="1404000" cy="36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19" name="Рисунок 15"/>
          <p:cNvSpPr>
            <a:spLocks noGrp="1"/>
          </p:cNvSpPr>
          <p:nvPr>
            <p:ph type="pic" sz="quarter" idx="43"/>
          </p:nvPr>
        </p:nvSpPr>
        <p:spPr bwMode="auto">
          <a:xfrm>
            <a:off x="3847506" y="2233079"/>
            <a:ext cx="914876" cy="1219835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0" name="Рисунок 15"/>
          <p:cNvSpPr>
            <a:spLocks noGrp="1"/>
          </p:cNvSpPr>
          <p:nvPr>
            <p:ph type="pic" sz="quarter" idx="44"/>
          </p:nvPr>
        </p:nvSpPr>
        <p:spPr bwMode="auto">
          <a:xfrm>
            <a:off x="6395199" y="2233079"/>
            <a:ext cx="914876" cy="1219835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2" name="Текст 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3833624" y="1008000"/>
            <a:ext cx="4994860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grpSp>
        <p:nvGrpSpPr>
          <p:cNvPr id="25" name="Группа 24"/>
          <p:cNvGrpSpPr/>
          <p:nvPr userDrawn="1"/>
        </p:nvGrpSpPr>
        <p:grpSpPr bwMode="auto">
          <a:xfrm>
            <a:off x="242999" y="323998"/>
            <a:ext cx="3240000" cy="6120000"/>
            <a:chOff x="135000" y="180000"/>
            <a:chExt cx="3248025" cy="6292683"/>
          </a:xfrm>
        </p:grpSpPr>
        <p:sp>
          <p:nvSpPr>
            <p:cNvPr id="26" name="Прямоугольник 6"/>
            <p:cNvSpPr/>
            <p:nvPr/>
          </p:nvSpPr>
          <p:spPr bwMode="auto">
            <a:xfrm>
              <a:off x="135000" y="6290249"/>
              <a:ext cx="3248025" cy="182434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Прямоугольник 6"/>
            <p:cNvSpPr/>
            <p:nvPr/>
          </p:nvSpPr>
          <p:spPr bwMode="auto">
            <a:xfrm flipV="1">
              <a:off x="135000" y="180000"/>
              <a:ext cx="3248025" cy="182434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33" name="Текст 8"/>
          <p:cNvSpPr>
            <a:spLocks noGrp="1"/>
          </p:cNvSpPr>
          <p:nvPr>
            <p:ph type="body" sz="quarter" idx="45" hasCustomPrompt="1"/>
          </p:nvPr>
        </p:nvSpPr>
        <p:spPr bwMode="auto">
          <a:xfrm>
            <a:off x="4876791" y="3859797"/>
            <a:ext cx="1404000" cy="360000"/>
          </a:xfrm>
        </p:spPr>
        <p:txBody>
          <a:bodyPr rtlCol="0"/>
          <a:lstStyle>
            <a:lvl1pPr marL="0" indent="0" algn="l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1</a:t>
            </a:r>
            <a:endParaRPr/>
          </a:p>
        </p:txBody>
      </p:sp>
      <p:sp>
        <p:nvSpPr>
          <p:cNvPr id="34" name="Текст 10"/>
          <p:cNvSpPr>
            <a:spLocks noGrp="1"/>
          </p:cNvSpPr>
          <p:nvPr>
            <p:ph type="body" sz="quarter" idx="46" hasCustomPrompt="1"/>
          </p:nvPr>
        </p:nvSpPr>
        <p:spPr bwMode="auto">
          <a:xfrm>
            <a:off x="4876791" y="4348309"/>
            <a:ext cx="1404000" cy="36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35" name="Текст 8"/>
          <p:cNvSpPr>
            <a:spLocks noGrp="1"/>
          </p:cNvSpPr>
          <p:nvPr>
            <p:ph type="body" sz="quarter" idx="47" hasCustomPrompt="1"/>
          </p:nvPr>
        </p:nvSpPr>
        <p:spPr bwMode="auto">
          <a:xfrm>
            <a:off x="7424484" y="3859797"/>
            <a:ext cx="1404000" cy="360000"/>
          </a:xfrm>
        </p:spPr>
        <p:txBody>
          <a:bodyPr rtlCol="0"/>
          <a:lstStyle>
            <a:lvl1pPr marL="0" indent="0" algn="l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2</a:t>
            </a:r>
            <a:endParaRPr/>
          </a:p>
        </p:txBody>
      </p:sp>
      <p:sp>
        <p:nvSpPr>
          <p:cNvPr id="36" name="Текст 10"/>
          <p:cNvSpPr>
            <a:spLocks noGrp="1"/>
          </p:cNvSpPr>
          <p:nvPr>
            <p:ph type="body" sz="quarter" idx="48" hasCustomPrompt="1"/>
          </p:nvPr>
        </p:nvSpPr>
        <p:spPr bwMode="auto">
          <a:xfrm>
            <a:off x="7424484" y="4348309"/>
            <a:ext cx="1404000" cy="36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37" name="Рисунок 15"/>
          <p:cNvSpPr>
            <a:spLocks noGrp="1"/>
          </p:cNvSpPr>
          <p:nvPr>
            <p:ph type="pic" sz="quarter" idx="49"/>
          </p:nvPr>
        </p:nvSpPr>
        <p:spPr bwMode="auto">
          <a:xfrm>
            <a:off x="3847506" y="3859797"/>
            <a:ext cx="914876" cy="1219835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38" name="Рисунок 15"/>
          <p:cNvSpPr>
            <a:spLocks noGrp="1"/>
          </p:cNvSpPr>
          <p:nvPr>
            <p:ph type="pic" sz="quarter" idx="50"/>
          </p:nvPr>
        </p:nvSpPr>
        <p:spPr bwMode="auto">
          <a:xfrm>
            <a:off x="6395199" y="3859797"/>
            <a:ext cx="914876" cy="1219835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4" name="Прямоугольник 6"/>
          <p:cNvSpPr/>
          <p:nvPr userDrawn="1"/>
        </p:nvSpPr>
        <p:spPr bwMode="auto">
          <a:xfrm>
            <a:off x="4876791" y="3311997"/>
            <a:ext cx="1377000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Прямоугольник 6"/>
          <p:cNvSpPr/>
          <p:nvPr userDrawn="1"/>
        </p:nvSpPr>
        <p:spPr bwMode="auto">
          <a:xfrm>
            <a:off x="7437984" y="3311997"/>
            <a:ext cx="1377000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Прямоугольник 6"/>
          <p:cNvSpPr/>
          <p:nvPr userDrawn="1"/>
        </p:nvSpPr>
        <p:spPr bwMode="auto">
          <a:xfrm>
            <a:off x="4876791" y="4935521"/>
            <a:ext cx="1377000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Прямоугольник 6"/>
          <p:cNvSpPr/>
          <p:nvPr userDrawn="1"/>
        </p:nvSpPr>
        <p:spPr bwMode="auto">
          <a:xfrm>
            <a:off x="7437984" y="4935521"/>
            <a:ext cx="1377000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497598" y="812097"/>
            <a:ext cx="8646401" cy="5645385"/>
          </a:xfrm>
          <a:prstGeom prst="rect">
            <a:avLst/>
          </a:prstGeom>
        </p:spPr>
      </p:pic>
      <p:sp>
        <p:nvSpPr>
          <p:cNvPr id="8" name="Рисунок 10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3912989" y="1255405"/>
            <a:ext cx="5231010" cy="393541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Вставьте или перетащите свое изображение экрана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18277" y="3955774"/>
            <a:ext cx="2983998" cy="1976617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/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9" name="Заголовок 8"/>
          <p:cNvSpPr>
            <a:spLocks noGrp="1"/>
          </p:cNvSpPr>
          <p:nvPr>
            <p:ph type="title" hasCustomPrompt="1"/>
          </p:nvPr>
        </p:nvSpPr>
        <p:spPr bwMode="auto">
          <a:xfrm>
            <a:off x="324000" y="432000"/>
            <a:ext cx="2978276" cy="432000"/>
          </a:xfrm>
        </p:spPr>
        <p:txBody>
          <a:bodyPr rtlCol="0" anchor="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Щелкните, чтобы изменить заголовок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317896" y="2563813"/>
            <a:ext cx="2984896" cy="1212850"/>
          </a:xfrm>
        </p:spPr>
        <p:txBody>
          <a:bodyPr rtlCol="0" anchor="b"/>
          <a:lstStyle>
            <a:lvl1pPr marL="0" indent="0">
              <a:buNone/>
              <a:defRPr sz="2800">
                <a:latin typeface="+mj-lt"/>
              </a:defRPr>
            </a:lvl1pPr>
            <a:lvl2pPr marL="266700" indent="0">
              <a:buNone/>
              <a:defRPr>
                <a:latin typeface="+mj-lt"/>
              </a:defRPr>
            </a:lvl2pPr>
            <a:lvl3pPr marL="542925" indent="0">
              <a:buNone/>
              <a:defRPr>
                <a:latin typeface="+mj-lt"/>
              </a:defRPr>
            </a:lvl3pPr>
            <a:lvl4pPr marL="809625" indent="0">
              <a:buNone/>
              <a:defRPr>
                <a:latin typeface="+mj-lt"/>
              </a:defRPr>
            </a:lvl4pPr>
            <a:lvl5pPr marL="1076325" indent="0">
              <a:buNone/>
              <a:defRPr>
                <a:latin typeface="+mj-lt"/>
              </a:defRPr>
            </a:lvl5pPr>
          </a:lstStyle>
          <a:p>
            <a:pPr lvl="0">
              <a:defRPr/>
            </a:pPr>
            <a:r>
              <a:rPr lang="ru-RU"/>
              <a:t>Выделенный текст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2078887" y="3971432"/>
            <a:ext cx="1485000" cy="360000"/>
          </a:xfrm>
        </p:spPr>
        <p:txBody>
          <a:bodyPr rtlCol="0"/>
          <a:lstStyle>
            <a:lvl1pPr marL="0" indent="0" algn="ctr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2</a:t>
            </a:r>
            <a:endParaRPr/>
          </a:p>
        </p:txBody>
      </p:sp>
      <p:sp>
        <p:nvSpPr>
          <p:cNvPr id="10" name="Текст 10"/>
          <p:cNvSpPr>
            <a:spLocks noGrp="1"/>
          </p:cNvSpPr>
          <p:nvPr>
            <p:ph type="body" sz="quarter" idx="34" hasCustomPrompt="1"/>
          </p:nvPr>
        </p:nvSpPr>
        <p:spPr bwMode="auto">
          <a:xfrm>
            <a:off x="2078887" y="4605832"/>
            <a:ext cx="1485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11" name="Текст 8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3833925" y="3971432"/>
            <a:ext cx="1485000" cy="360000"/>
          </a:xfrm>
        </p:spPr>
        <p:txBody>
          <a:bodyPr rtlCol="0"/>
          <a:lstStyle>
            <a:lvl1pPr marL="0" indent="0" algn="ctr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3</a:t>
            </a:r>
            <a:endParaRPr/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36" hasCustomPrompt="1"/>
          </p:nvPr>
        </p:nvSpPr>
        <p:spPr bwMode="auto">
          <a:xfrm>
            <a:off x="3833925" y="4605832"/>
            <a:ext cx="1485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5588962" y="3971432"/>
            <a:ext cx="1485000" cy="360000"/>
          </a:xfrm>
        </p:spPr>
        <p:txBody>
          <a:bodyPr rtlCol="0"/>
          <a:lstStyle>
            <a:lvl1pPr marL="0" indent="0" algn="ctr">
              <a:buFont typeface="Arial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Маркер 4</a:t>
            </a:r>
            <a:endParaRPr/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5588962" y="4605832"/>
            <a:ext cx="1485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маркера</a:t>
            </a:r>
            <a:endParaRPr/>
          </a:p>
        </p:txBody>
      </p:sp>
      <p:sp>
        <p:nvSpPr>
          <p:cNvPr id="18" name="Рисунок 15"/>
          <p:cNvSpPr>
            <a:spLocks noGrp="1"/>
          </p:cNvSpPr>
          <p:nvPr>
            <p:ph type="pic" sz="quarter" idx="42"/>
          </p:nvPr>
        </p:nvSpPr>
        <p:spPr bwMode="auto">
          <a:xfrm>
            <a:off x="2267887" y="1981486"/>
            <a:ext cx="1107000" cy="1476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9" name="Рисунок 15"/>
          <p:cNvSpPr>
            <a:spLocks noGrp="1"/>
          </p:cNvSpPr>
          <p:nvPr>
            <p:ph type="pic" sz="quarter" idx="43"/>
          </p:nvPr>
        </p:nvSpPr>
        <p:spPr bwMode="auto">
          <a:xfrm>
            <a:off x="4022925" y="1981486"/>
            <a:ext cx="1107000" cy="1476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0" name="Рисунок 15"/>
          <p:cNvSpPr>
            <a:spLocks noGrp="1"/>
          </p:cNvSpPr>
          <p:nvPr>
            <p:ph type="pic" sz="quarter" idx="44"/>
          </p:nvPr>
        </p:nvSpPr>
        <p:spPr bwMode="auto">
          <a:xfrm>
            <a:off x="5777962" y="1981486"/>
            <a:ext cx="1107000" cy="1476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2" name="Текст 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323850" y="1008000"/>
            <a:ext cx="8504634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grpSp>
        <p:nvGrpSpPr>
          <p:cNvPr id="15" name="Группа 14"/>
          <p:cNvGrpSpPr/>
          <p:nvPr userDrawn="1"/>
        </p:nvGrpSpPr>
        <p:grpSpPr bwMode="auto">
          <a:xfrm>
            <a:off x="2132887" y="1642400"/>
            <a:ext cx="4887075" cy="2131094"/>
            <a:chOff x="2132887" y="1642400"/>
            <a:chExt cx="1377000" cy="2131094"/>
          </a:xfrm>
        </p:grpSpPr>
        <p:sp>
          <p:nvSpPr>
            <p:cNvPr id="16" name="Прямоугольник 6"/>
            <p:cNvSpPr/>
            <p:nvPr/>
          </p:nvSpPr>
          <p:spPr bwMode="auto">
            <a:xfrm>
              <a:off x="2132887" y="3629494"/>
              <a:ext cx="1377000" cy="144000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6"/>
            <p:cNvSpPr/>
            <p:nvPr/>
          </p:nvSpPr>
          <p:spPr bwMode="auto">
            <a:xfrm flipV="1">
              <a:off x="2132887" y="1642400"/>
              <a:ext cx="1377000" cy="144000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/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24000" y="432000"/>
            <a:ext cx="8505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324000" y="1152000"/>
            <a:ext cx="4104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 bwMode="auto">
          <a:xfrm>
            <a:off x="4724915" y="1152525"/>
            <a:ext cx="4104084" cy="5038725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5" name="Текст 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323850" y="1008000"/>
            <a:ext cx="8504634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8" name="Объект 2"/>
          <p:cNvSpPr>
            <a:spLocks noGrp="1"/>
          </p:cNvSpPr>
          <p:nvPr>
            <p:ph sz="half" idx="29"/>
          </p:nvPr>
        </p:nvSpPr>
        <p:spPr bwMode="auto">
          <a:xfrm>
            <a:off x="1342575" y="2701131"/>
            <a:ext cx="2660006" cy="2828138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Объект 3"/>
          <p:cNvSpPr>
            <a:spLocks noGrp="1"/>
          </p:cNvSpPr>
          <p:nvPr>
            <p:ph sz="half" idx="2"/>
          </p:nvPr>
        </p:nvSpPr>
        <p:spPr bwMode="auto">
          <a:xfrm>
            <a:off x="5743575" y="2701131"/>
            <a:ext cx="2660006" cy="2828138"/>
          </a:xfrm>
        </p:spPr>
        <p:txBody>
          <a:bodyPr rtlCol="0"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1344809" y="1728000"/>
            <a:ext cx="2665838" cy="735800"/>
          </a:xfrm>
          <a:prstGeom prst="rect">
            <a:avLst/>
          </a:prstGeom>
          <a:noFill/>
        </p:spPr>
        <p:txBody>
          <a:bodyPr rtlCol="0" anchor="t"/>
          <a:lstStyle>
            <a:lvl1pPr marL="0" indent="0" algn="l">
              <a:buNone/>
              <a:defRPr sz="54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1</a:t>
            </a:r>
            <a:endParaRPr/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5741821" y="1722438"/>
            <a:ext cx="2653887" cy="735749"/>
          </a:xfrm>
        </p:spPr>
        <p:txBody>
          <a:bodyPr rtlCol="0" anchor="t"/>
          <a:lstStyle>
            <a:lvl1pPr marL="0" indent="0">
              <a:buNone/>
              <a:defRPr sz="540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2</a:t>
            </a:r>
            <a:endParaRPr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33"/>
          </p:nvPr>
        </p:nvSpPr>
        <p:spPr bwMode="auto">
          <a:xfrm>
            <a:off x="644838" y="1722438"/>
            <a:ext cx="551259" cy="735012"/>
          </a:xfrm>
        </p:spPr>
        <p:txBody>
          <a:bodyPr rtlCol="0" anchor="ctr"/>
          <a:lstStyle>
            <a:lvl1pPr marL="0" indent="0" algn="ctr">
              <a:buNone/>
              <a:defRPr sz="1000" i="1"/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2" name="Рисунок 3"/>
          <p:cNvSpPr>
            <a:spLocks noGrp="1"/>
          </p:cNvSpPr>
          <p:nvPr>
            <p:ph type="pic" sz="quarter" idx="34"/>
          </p:nvPr>
        </p:nvSpPr>
        <p:spPr bwMode="auto">
          <a:xfrm>
            <a:off x="5041851" y="1722438"/>
            <a:ext cx="551259" cy="735012"/>
          </a:xfrm>
        </p:spPr>
        <p:txBody>
          <a:bodyPr rtlCol="0" anchor="ctr"/>
          <a:lstStyle>
            <a:lvl1pPr marL="0" indent="0" algn="ctr">
              <a:buNone/>
              <a:defRPr sz="1000" i="1"/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6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Текст 3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668029" y="1593150"/>
            <a:ext cx="3261048" cy="43480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14" name="Текст 9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3690813" y="1949641"/>
            <a:ext cx="2726312" cy="363508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lIns="36000" tIns="36000" rIns="36000" bIns="36000" rtlCol="0" anchor="ctr">
            <a:noAutofit/>
          </a:bodyPr>
          <a:lstStyle>
            <a:lvl1pPr marL="0" indent="0" algn="ctr">
              <a:buNone/>
              <a:defRPr lang="en-ZA" sz="1800">
                <a:solidFill>
                  <a:schemeClr val="bg1"/>
                </a:solidFill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15" name="Текст 9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6178860" y="2207063"/>
            <a:ext cx="2340178" cy="312023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36000" tIns="36000" rIns="36000" bIns="36000" rtlCol="0" anchor="ctr">
            <a:noAutofit/>
          </a:bodyPr>
          <a:lstStyle>
            <a:lvl1pPr marL="0" indent="0" algn="ctr">
              <a:buNone/>
              <a:defRPr lang="en-ZA" sz="1800">
                <a:solidFill>
                  <a:schemeClr val="bg1"/>
                </a:solidFill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5" name="Текст 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323850" y="1008000"/>
            <a:ext cx="8504634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1244196" y="2205688"/>
            <a:ext cx="2108713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1</a:t>
            </a:r>
            <a:endParaRPr/>
          </a:p>
        </p:txBody>
      </p:sp>
      <p:sp>
        <p:nvSpPr>
          <p:cNvPr id="17" name="Текст 9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3999611" y="2205688"/>
            <a:ext cx="2108713" cy="1440000"/>
          </a:xfrm>
          <a:prstGeom prst="rect">
            <a:avLst/>
          </a:prstGeom>
          <a:noFill/>
        </p:spPr>
        <p:txBody>
          <a:bodyPr vert="horz" lIns="36000" tIns="36000" rIns="36000" bIns="3600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>
                <a:solidFill>
                  <a:schemeClr val="bg1"/>
                </a:solidFill>
                <a:latin typeface="+mj-lt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2</a:t>
            </a:r>
            <a:endParaRPr/>
          </a:p>
        </p:txBody>
      </p:sp>
      <p:sp>
        <p:nvSpPr>
          <p:cNvPr id="18" name="Текст 9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6410325" y="2205688"/>
            <a:ext cx="1947782" cy="1440000"/>
          </a:xfrm>
          <a:prstGeom prst="rect">
            <a:avLst/>
          </a:prstGeom>
          <a:noFill/>
        </p:spPr>
        <p:txBody>
          <a:bodyPr vert="horz" lIns="36000" tIns="36000" rIns="36000" bIns="3600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>
                <a:solidFill>
                  <a:schemeClr val="bg1"/>
                </a:solidFill>
                <a:latin typeface="+mj-lt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3</a:t>
            </a:r>
            <a:endParaRPr/>
          </a:p>
        </p:txBody>
      </p:sp>
      <p:sp>
        <p:nvSpPr>
          <p:cNvPr id="19" name="Объект 3"/>
          <p:cNvSpPr>
            <a:spLocks noGrp="1"/>
          </p:cNvSpPr>
          <p:nvPr>
            <p:ph sz="half" idx="2" hasCustomPrompt="1"/>
          </p:nvPr>
        </p:nvSpPr>
        <p:spPr bwMode="auto">
          <a:xfrm>
            <a:off x="1556053" y="4243333"/>
            <a:ext cx="1485000" cy="720000"/>
          </a:xfrm>
        </p:spPr>
        <p:txBody>
          <a:bodyPr rtlCol="0"/>
          <a:lstStyle>
            <a:lvl1pPr marL="0" indent="0" algn="ctr">
              <a:buFont typeface="Arial"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раздела</a:t>
            </a:r>
            <a:endParaRPr/>
          </a:p>
        </p:txBody>
      </p:sp>
      <p:sp>
        <p:nvSpPr>
          <p:cNvPr id="20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311468" y="4243333"/>
            <a:ext cx="1485000" cy="720000"/>
          </a:xfrm>
        </p:spPr>
        <p:txBody>
          <a:bodyPr rtlCol="0"/>
          <a:lstStyle>
            <a:lvl1pPr marL="0" indent="0" algn="ctr">
              <a:buFont typeface="Arial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раздела</a:t>
            </a:r>
            <a:endParaRPr/>
          </a:p>
        </p:txBody>
      </p:sp>
      <p:sp>
        <p:nvSpPr>
          <p:cNvPr id="21" name="Текст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6606450" y="4243333"/>
            <a:ext cx="1485000" cy="720000"/>
          </a:xfrm>
        </p:spPr>
        <p:txBody>
          <a:bodyPr rtlCol="0"/>
          <a:lstStyle>
            <a:lvl1pPr marL="0" indent="0" algn="ctr">
              <a:buFont typeface="Arial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раздела</a:t>
            </a:r>
            <a:endParaRPr/>
          </a:p>
        </p:txBody>
      </p:sp>
      <p:sp>
        <p:nvSpPr>
          <p:cNvPr id="25" name="Надпись 24"/>
          <p:cNvSpPr txBox="1"/>
          <p:nvPr userDrawn="1"/>
        </p:nvSpPr>
        <p:spPr bwMode="auto">
          <a:xfrm>
            <a:off x="3690813" y="2993698"/>
            <a:ext cx="238266" cy="1544221"/>
          </a:xfrm>
          <a:custGeom>
            <a:avLst/>
            <a:gdLst>
              <a:gd name="connsiteX0" fmla="*/ 173971 w 317688"/>
              <a:gd name="connsiteY0" fmla="*/ 0 h 1544221"/>
              <a:gd name="connsiteX1" fmla="*/ 219948 w 317688"/>
              <a:gd name="connsiteY1" fmla="*/ 125619 h 1544221"/>
              <a:gd name="connsiteX2" fmla="*/ 317688 w 317688"/>
              <a:gd name="connsiteY2" fmla="*/ 772110 h 1544221"/>
              <a:gd name="connsiteX3" fmla="*/ 219948 w 317688"/>
              <a:gd name="connsiteY3" fmla="*/ 1418601 h 1544221"/>
              <a:gd name="connsiteX4" fmla="*/ 173971 w 317688"/>
              <a:gd name="connsiteY4" fmla="*/ 1544221 h 1544221"/>
              <a:gd name="connsiteX5" fmla="*/ 142832 w 317688"/>
              <a:gd name="connsiteY5" fmla="*/ 1479580 h 1544221"/>
              <a:gd name="connsiteX6" fmla="*/ 0 w 317688"/>
              <a:gd name="connsiteY6" fmla="*/ 772110 h 1544221"/>
              <a:gd name="connsiteX7" fmla="*/ 142832 w 317688"/>
              <a:gd name="connsiteY7" fmla="*/ 64641 h 154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688" h="1544221" fill="norm" stroke="1" extrusionOk="0">
                <a:moveTo>
                  <a:pt x="173971" y="0"/>
                </a:moveTo>
                <a:lnTo>
                  <a:pt x="219948" y="125619"/>
                </a:lnTo>
                <a:cubicBezTo>
                  <a:pt x="283469" y="329846"/>
                  <a:pt x="317688" y="546982"/>
                  <a:pt x="317688" y="772110"/>
                </a:cubicBezTo>
                <a:cubicBezTo>
                  <a:pt x="317688" y="997239"/>
                  <a:pt x="283469" y="1214375"/>
                  <a:pt x="219948" y="1418601"/>
                </a:cubicBezTo>
                <a:lnTo>
                  <a:pt x="173971" y="1544221"/>
                </a:lnTo>
                <a:lnTo>
                  <a:pt x="142832" y="1479580"/>
                </a:lnTo>
                <a:cubicBezTo>
                  <a:pt x="50859" y="1262132"/>
                  <a:pt x="0" y="1023060"/>
                  <a:pt x="0" y="772110"/>
                </a:cubicBezTo>
                <a:cubicBezTo>
                  <a:pt x="0" y="521160"/>
                  <a:pt x="50859" y="282088"/>
                  <a:pt x="142832" y="64641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36000" tIns="36000" rIns="36000" bIns="36000" rtlCol="0" anchor="ctr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"/>
              <a:buNone/>
              <a:defRPr lang="en-ZA" sz="1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26" name="Надпись 25"/>
          <p:cNvSpPr txBox="1"/>
          <p:nvPr userDrawn="1"/>
        </p:nvSpPr>
        <p:spPr bwMode="auto">
          <a:xfrm>
            <a:off x="6178860" y="3054203"/>
            <a:ext cx="238265" cy="1423210"/>
          </a:xfrm>
          <a:custGeom>
            <a:avLst/>
            <a:gdLst>
              <a:gd name="connsiteX0" fmla="*/ 172863 w 317687"/>
              <a:gd name="connsiteY0" fmla="*/ 0 h 1423210"/>
              <a:gd name="connsiteX1" fmla="*/ 174856 w 317687"/>
              <a:gd name="connsiteY1" fmla="*/ 4136 h 1423210"/>
              <a:gd name="connsiteX2" fmla="*/ 317687 w 317687"/>
              <a:gd name="connsiteY2" fmla="*/ 711605 h 1423210"/>
              <a:gd name="connsiteX3" fmla="*/ 174856 w 317687"/>
              <a:gd name="connsiteY3" fmla="*/ 1419075 h 1423210"/>
              <a:gd name="connsiteX4" fmla="*/ 172864 w 317687"/>
              <a:gd name="connsiteY4" fmla="*/ 1423210 h 1423210"/>
              <a:gd name="connsiteX5" fmla="*/ 122602 w 317687"/>
              <a:gd name="connsiteY5" fmla="*/ 1318873 h 1423210"/>
              <a:gd name="connsiteX6" fmla="*/ 0 w 317687"/>
              <a:gd name="connsiteY6" fmla="*/ 711604 h 1423210"/>
              <a:gd name="connsiteX7" fmla="*/ 122602 w 317687"/>
              <a:gd name="connsiteY7" fmla="*/ 104335 h 142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687" h="1423210" fill="norm" stroke="1" extrusionOk="0">
                <a:moveTo>
                  <a:pt x="172863" y="0"/>
                </a:moveTo>
                <a:lnTo>
                  <a:pt x="174856" y="4136"/>
                </a:lnTo>
                <a:cubicBezTo>
                  <a:pt x="266828" y="221583"/>
                  <a:pt x="317687" y="460655"/>
                  <a:pt x="317687" y="711605"/>
                </a:cubicBezTo>
                <a:cubicBezTo>
                  <a:pt x="317687" y="962555"/>
                  <a:pt x="266828" y="1201627"/>
                  <a:pt x="174856" y="1419075"/>
                </a:cubicBezTo>
                <a:lnTo>
                  <a:pt x="172864" y="1423210"/>
                </a:lnTo>
                <a:lnTo>
                  <a:pt x="122602" y="1318873"/>
                </a:lnTo>
                <a:cubicBezTo>
                  <a:pt x="43656" y="1132223"/>
                  <a:pt x="0" y="927012"/>
                  <a:pt x="0" y="711604"/>
                </a:cubicBezTo>
                <a:cubicBezTo>
                  <a:pt x="0" y="496197"/>
                  <a:pt x="43656" y="290985"/>
                  <a:pt x="122602" y="104335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vert="horz" wrap="square" lIns="36000" tIns="36000" rIns="36000" bIns="36000" rtlCol="0" anchor="ctr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"/>
              <a:buNone/>
              <a:defRPr lang="en-ZA" sz="1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7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трелка: влево-вправо 2"/>
          <p:cNvSpPr/>
          <p:nvPr userDrawn="1"/>
        </p:nvSpPr>
        <p:spPr bwMode="auto">
          <a:xfrm>
            <a:off x="291209" y="3558495"/>
            <a:ext cx="8561582" cy="97190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: влево-вправо 13"/>
          <p:cNvSpPr/>
          <p:nvPr userDrawn="1"/>
        </p:nvSpPr>
        <p:spPr bwMode="auto">
          <a:xfrm rot="5400000">
            <a:off x="2829616" y="3576211"/>
            <a:ext cx="3489267" cy="97190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10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3831750" y="951013"/>
            <a:ext cx="1485000" cy="252000"/>
          </a:xfrm>
        </p:spPr>
        <p:txBody>
          <a:bodyPr rtlCol="0"/>
          <a:lstStyle>
            <a:lvl1pPr marL="0" indent="0" algn="ctr">
              <a:buFont typeface="Arial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Надпись квадранта</a:t>
            </a:r>
            <a:endParaRPr/>
          </a:p>
        </p:txBody>
      </p:sp>
      <p:sp>
        <p:nvSpPr>
          <p:cNvPr id="11" name="Текст 5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3831750" y="6046600"/>
            <a:ext cx="1485000" cy="252000"/>
          </a:xfrm>
        </p:spPr>
        <p:txBody>
          <a:bodyPr rtlCol="0"/>
          <a:lstStyle>
            <a:lvl1pPr marL="0" indent="0" algn="ctr">
              <a:buFont typeface="Arial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Надпись квадранта</a:t>
            </a:r>
            <a:endParaRPr/>
          </a:p>
        </p:txBody>
      </p:sp>
      <p:sp>
        <p:nvSpPr>
          <p:cNvPr id="12" name="Текст 5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324000" y="3260393"/>
            <a:ext cx="1485000" cy="252000"/>
          </a:xfrm>
        </p:spPr>
        <p:txBody>
          <a:bodyPr rtlCol="0"/>
          <a:lstStyle>
            <a:lvl1pPr marL="0" indent="0" algn="l">
              <a:buFont typeface="Arial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Надпись квадранта</a:t>
            </a:r>
            <a:endParaRPr/>
          </a:p>
        </p:txBody>
      </p:sp>
      <p:sp>
        <p:nvSpPr>
          <p:cNvPr id="13" name="Текст 5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7344000" y="3260393"/>
            <a:ext cx="1485000" cy="252000"/>
          </a:xfrm>
        </p:spPr>
        <p:txBody>
          <a:bodyPr rtlCol="0"/>
          <a:lstStyle>
            <a:lvl1pPr marL="0" indent="0" algn="r">
              <a:buFont typeface="Arial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Надпись квадранта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8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5" name="Текст 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323850" y="1008000"/>
            <a:ext cx="8504634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8" name="Объект 2"/>
          <p:cNvSpPr>
            <a:spLocks noGrp="1"/>
          </p:cNvSpPr>
          <p:nvPr>
            <p:ph idx="14"/>
          </p:nvPr>
        </p:nvSpPr>
        <p:spPr bwMode="auto">
          <a:xfrm>
            <a:off x="595926" y="2673626"/>
            <a:ext cx="2231404" cy="3269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Объект 2"/>
          <p:cNvSpPr>
            <a:spLocks noGrp="1"/>
          </p:cNvSpPr>
          <p:nvPr>
            <p:ph idx="15"/>
          </p:nvPr>
        </p:nvSpPr>
        <p:spPr bwMode="auto">
          <a:xfrm>
            <a:off x="3460797" y="2673626"/>
            <a:ext cx="2231404" cy="3269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0" name="Объект 2"/>
          <p:cNvSpPr>
            <a:spLocks noGrp="1"/>
          </p:cNvSpPr>
          <p:nvPr>
            <p:ph idx="16"/>
          </p:nvPr>
        </p:nvSpPr>
        <p:spPr bwMode="auto">
          <a:xfrm>
            <a:off x="6325668" y="2673626"/>
            <a:ext cx="2231404" cy="3269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1" name="Объект 2"/>
          <p:cNvSpPr>
            <a:spLocks noGrp="1"/>
          </p:cNvSpPr>
          <p:nvPr>
            <p:ph idx="1" hasCustomPrompt="1"/>
          </p:nvPr>
        </p:nvSpPr>
        <p:spPr bwMode="auto">
          <a:xfrm>
            <a:off x="595926" y="1728000"/>
            <a:ext cx="2231404" cy="720000"/>
          </a:xfrm>
          <a:prstGeom prst="rect">
            <a:avLst/>
          </a:prstGeo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Название раздела 1</a:t>
            </a:r>
            <a:endParaRPr/>
          </a:p>
        </p:txBody>
      </p:sp>
      <p:sp>
        <p:nvSpPr>
          <p:cNvPr id="12" name="Объект 2"/>
          <p:cNvSpPr>
            <a:spLocks noGrp="1"/>
          </p:cNvSpPr>
          <p:nvPr>
            <p:ph idx="12" hasCustomPrompt="1"/>
          </p:nvPr>
        </p:nvSpPr>
        <p:spPr bwMode="auto">
          <a:xfrm>
            <a:off x="3460797" y="1728000"/>
            <a:ext cx="2231404" cy="720000"/>
          </a:xfrm>
          <a:prstGeom prst="rect">
            <a:avLst/>
          </a:prstGeo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Название раздела 2</a:t>
            </a:r>
            <a:endParaRPr/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 bwMode="auto">
          <a:xfrm>
            <a:off x="6325668" y="1728000"/>
            <a:ext cx="2231404" cy="720000"/>
          </a:xfrm>
          <a:prstGeom prst="rect">
            <a:avLst/>
          </a:prstGeo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Название раздела 3</a:t>
            </a:r>
            <a:endParaRPr/>
          </a:p>
        </p:txBody>
      </p:sp>
      <p:sp>
        <p:nvSpPr>
          <p:cNvPr id="14" name="Прямоугольник 6"/>
          <p:cNvSpPr/>
          <p:nvPr userDrawn="1"/>
        </p:nvSpPr>
        <p:spPr bwMode="auto">
          <a:xfrm>
            <a:off x="595926" y="2344813"/>
            <a:ext cx="2231405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6"/>
          <p:cNvSpPr/>
          <p:nvPr userDrawn="1"/>
        </p:nvSpPr>
        <p:spPr bwMode="auto">
          <a:xfrm flipH="1" flipV="1">
            <a:off x="595926" y="1656000"/>
            <a:ext cx="2231405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6"/>
          <p:cNvSpPr/>
          <p:nvPr userDrawn="1"/>
        </p:nvSpPr>
        <p:spPr bwMode="auto">
          <a:xfrm>
            <a:off x="3456297" y="2344813"/>
            <a:ext cx="2231405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6"/>
          <p:cNvSpPr/>
          <p:nvPr userDrawn="1"/>
        </p:nvSpPr>
        <p:spPr bwMode="auto">
          <a:xfrm flipH="1" flipV="1">
            <a:off x="3456297" y="1656000"/>
            <a:ext cx="2231405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6"/>
          <p:cNvSpPr/>
          <p:nvPr userDrawn="1"/>
        </p:nvSpPr>
        <p:spPr bwMode="auto">
          <a:xfrm>
            <a:off x="6325668" y="2344813"/>
            <a:ext cx="2231405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6"/>
          <p:cNvSpPr/>
          <p:nvPr userDrawn="1"/>
        </p:nvSpPr>
        <p:spPr bwMode="auto">
          <a:xfrm flipH="1" flipV="1">
            <a:off x="6325668" y="1656000"/>
            <a:ext cx="2231405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" name="Графический объект 19" descr="Стрелка вправо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 flipH="1">
            <a:off x="3061398" y="3932250"/>
            <a:ext cx="165330" cy="376363"/>
          </a:xfrm>
          <a:prstGeom prst="rect">
            <a:avLst/>
          </a:prstGeom>
        </p:spPr>
      </p:pic>
      <p:pic>
        <p:nvPicPr>
          <p:cNvPr id="21" name="Графический объект 20" descr="Стрелка вправо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 flipH="1">
            <a:off x="5926269" y="3932250"/>
            <a:ext cx="165330" cy="3763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9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5" name="Текст 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323850" y="1008000"/>
            <a:ext cx="8504634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9" name="Текст 10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237349" y="4173151"/>
            <a:ext cx="456369" cy="201776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Год</a:t>
            </a:r>
            <a:endParaRPr/>
          </a:p>
        </p:txBody>
      </p:sp>
      <p:sp>
        <p:nvSpPr>
          <p:cNvPr id="10" name="Текст 10"/>
          <p:cNvSpPr>
            <a:spLocks noGrp="1"/>
          </p:cNvSpPr>
          <p:nvPr>
            <p:ph type="body" sz="quarter" idx="34" hasCustomPrompt="1"/>
          </p:nvPr>
        </p:nvSpPr>
        <p:spPr bwMode="auto">
          <a:xfrm>
            <a:off x="323849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677862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36" hasCustomPrompt="1"/>
          </p:nvPr>
        </p:nvSpPr>
        <p:spPr bwMode="auto">
          <a:xfrm>
            <a:off x="1031874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13" name="Текст 10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1385887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4485499" y="4173151"/>
            <a:ext cx="456369" cy="201776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Год</a:t>
            </a:r>
            <a:endParaRPr/>
          </a:p>
        </p:txBody>
      </p:sp>
      <p:sp>
        <p:nvSpPr>
          <p:cNvPr id="15" name="Текст 10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1739900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16" name="Текст 10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2093913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17" name="Текст 10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2447925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18" name="Текст 10"/>
          <p:cNvSpPr>
            <a:spLocks noGrp="1"/>
          </p:cNvSpPr>
          <p:nvPr>
            <p:ph type="body" sz="quarter" idx="42" hasCustomPrompt="1"/>
          </p:nvPr>
        </p:nvSpPr>
        <p:spPr bwMode="auto">
          <a:xfrm>
            <a:off x="3509964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19" name="Текст 10"/>
          <p:cNvSpPr>
            <a:spLocks noGrp="1"/>
          </p:cNvSpPr>
          <p:nvPr>
            <p:ph type="body" sz="quarter" idx="43" hasCustomPrompt="1"/>
          </p:nvPr>
        </p:nvSpPr>
        <p:spPr bwMode="auto">
          <a:xfrm>
            <a:off x="2801938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20" name="Текст 10"/>
          <p:cNvSpPr>
            <a:spLocks noGrp="1"/>
          </p:cNvSpPr>
          <p:nvPr>
            <p:ph type="body" sz="quarter" idx="44" hasCustomPrompt="1"/>
          </p:nvPr>
        </p:nvSpPr>
        <p:spPr bwMode="auto">
          <a:xfrm>
            <a:off x="3155951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21" name="Текст 10"/>
          <p:cNvSpPr>
            <a:spLocks noGrp="1"/>
          </p:cNvSpPr>
          <p:nvPr>
            <p:ph type="body" sz="quarter" idx="45" hasCustomPrompt="1"/>
          </p:nvPr>
        </p:nvSpPr>
        <p:spPr bwMode="auto">
          <a:xfrm>
            <a:off x="3863976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22" name="Текст 10"/>
          <p:cNvSpPr>
            <a:spLocks noGrp="1"/>
          </p:cNvSpPr>
          <p:nvPr>
            <p:ph type="body" sz="quarter" idx="46" hasCustomPrompt="1"/>
          </p:nvPr>
        </p:nvSpPr>
        <p:spPr bwMode="auto">
          <a:xfrm>
            <a:off x="4217989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23" name="Текст 10"/>
          <p:cNvSpPr>
            <a:spLocks noGrp="1"/>
          </p:cNvSpPr>
          <p:nvPr>
            <p:ph type="body" sz="quarter" idx="47" hasCustomPrompt="1"/>
          </p:nvPr>
        </p:nvSpPr>
        <p:spPr bwMode="auto">
          <a:xfrm>
            <a:off x="4571999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48" hasCustomPrompt="1"/>
          </p:nvPr>
        </p:nvSpPr>
        <p:spPr bwMode="auto">
          <a:xfrm>
            <a:off x="4926009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25" name="Текст 10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5280021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26" name="Текст 10"/>
          <p:cNvSpPr>
            <a:spLocks noGrp="1"/>
          </p:cNvSpPr>
          <p:nvPr>
            <p:ph type="body" sz="quarter" idx="50" hasCustomPrompt="1"/>
          </p:nvPr>
        </p:nvSpPr>
        <p:spPr bwMode="auto">
          <a:xfrm>
            <a:off x="5634034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27" name="Текст 10"/>
          <p:cNvSpPr>
            <a:spLocks noGrp="1"/>
          </p:cNvSpPr>
          <p:nvPr>
            <p:ph type="body" sz="quarter" idx="51" hasCustomPrompt="1"/>
          </p:nvPr>
        </p:nvSpPr>
        <p:spPr bwMode="auto">
          <a:xfrm>
            <a:off x="5988047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28" name="Текст 10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6342060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29" name="Текст 10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6696072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30" name="Текст 10"/>
          <p:cNvSpPr>
            <a:spLocks noGrp="1"/>
          </p:cNvSpPr>
          <p:nvPr>
            <p:ph type="body" sz="quarter" idx="54" hasCustomPrompt="1"/>
          </p:nvPr>
        </p:nvSpPr>
        <p:spPr bwMode="auto">
          <a:xfrm>
            <a:off x="7758111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31" name="Текст 10"/>
          <p:cNvSpPr>
            <a:spLocks noGrp="1"/>
          </p:cNvSpPr>
          <p:nvPr>
            <p:ph type="body" sz="quarter" idx="55" hasCustomPrompt="1"/>
          </p:nvPr>
        </p:nvSpPr>
        <p:spPr bwMode="auto">
          <a:xfrm>
            <a:off x="7050085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32" name="Текст 10"/>
          <p:cNvSpPr>
            <a:spLocks noGrp="1"/>
          </p:cNvSpPr>
          <p:nvPr>
            <p:ph type="body" sz="quarter" idx="56" hasCustomPrompt="1"/>
          </p:nvPr>
        </p:nvSpPr>
        <p:spPr bwMode="auto">
          <a:xfrm>
            <a:off x="7404097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33" name="Текст 10"/>
          <p:cNvSpPr>
            <a:spLocks noGrp="1"/>
          </p:cNvSpPr>
          <p:nvPr>
            <p:ph type="body" sz="quarter" idx="57" hasCustomPrompt="1"/>
          </p:nvPr>
        </p:nvSpPr>
        <p:spPr bwMode="auto">
          <a:xfrm>
            <a:off x="8112123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34" name="Текст 10"/>
          <p:cNvSpPr>
            <a:spLocks noGrp="1"/>
          </p:cNvSpPr>
          <p:nvPr>
            <p:ph type="body" sz="quarter" idx="58" hasCustomPrompt="1"/>
          </p:nvPr>
        </p:nvSpPr>
        <p:spPr bwMode="auto">
          <a:xfrm>
            <a:off x="8466136" y="3724159"/>
            <a:ext cx="283368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ММ</a:t>
            </a:r>
            <a:endParaRPr/>
          </a:p>
        </p:txBody>
      </p:sp>
      <p:sp>
        <p:nvSpPr>
          <p:cNvPr id="35" name="Текст 3"/>
          <p:cNvSpPr>
            <a:spLocks noGrp="1"/>
          </p:cNvSpPr>
          <p:nvPr>
            <p:ph type="body" sz="quarter" idx="59" hasCustomPrompt="1"/>
          </p:nvPr>
        </p:nvSpPr>
        <p:spPr bwMode="auto">
          <a:xfrm>
            <a:off x="4020741" y="2190750"/>
            <a:ext cx="1345406" cy="561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36000" rtlCol="0" anchor="t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Название элемента</a:t>
            </a:r>
            <a:endParaRPr/>
          </a:p>
        </p:txBody>
      </p:sp>
      <p:sp>
        <p:nvSpPr>
          <p:cNvPr id="36" name="Текст 36"/>
          <p:cNvSpPr>
            <a:spLocks noGrp="1"/>
          </p:cNvSpPr>
          <p:nvPr>
            <p:ph type="body" sz="quarter" idx="60" hasCustomPrompt="1"/>
          </p:nvPr>
        </p:nvSpPr>
        <p:spPr bwMode="auto">
          <a:xfrm>
            <a:off x="4059537" y="2505005"/>
            <a:ext cx="1267812" cy="224670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месяц, год</a:t>
            </a:r>
            <a:endParaRPr/>
          </a:p>
        </p:txBody>
      </p:sp>
      <p:sp>
        <p:nvSpPr>
          <p:cNvPr id="37" name="Стрелка: вправо 36"/>
          <p:cNvSpPr/>
          <p:nvPr userDrawn="1"/>
        </p:nvSpPr>
        <p:spPr bwMode="auto">
          <a:xfrm>
            <a:off x="291209" y="4008086"/>
            <a:ext cx="8561582" cy="97190"/>
          </a:xfrm>
          <a:prstGeom prst="rightArrow">
            <a:avLst>
              <a:gd name="adj1" fmla="val 100000"/>
              <a:gd name="adj2" fmla="val 859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0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5" name="Текст 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323850" y="1008000"/>
            <a:ext cx="8504634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8" name="Рисунок 4"/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384686" y="2319680"/>
            <a:ext cx="1014275" cy="1352367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Вставьте или перетащите изображение</a:t>
            </a:r>
            <a:endParaRPr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541977" y="2319680"/>
            <a:ext cx="1277484" cy="701538"/>
          </a:xfrm>
        </p:spPr>
        <p:txBody>
          <a:bodyPr rtlCol="0" anchor="t"/>
          <a:lstStyle>
            <a:lvl1pPr marL="0" indent="0" algn="l">
              <a:buFont typeface="Arial"/>
              <a:buNone/>
              <a:defRPr sz="2400"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Имя</a:t>
            </a:r>
            <a:endParaRPr/>
          </a:p>
        </p:txBody>
      </p:sp>
      <p:sp>
        <p:nvSpPr>
          <p:cNvPr id="10" name="Текст 10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384686" y="3800064"/>
            <a:ext cx="2434776" cy="180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Краткая биография</a:t>
            </a:r>
            <a:endParaRPr/>
          </a:p>
        </p:txBody>
      </p:sp>
      <p:sp>
        <p:nvSpPr>
          <p:cNvPr id="11" name="Текст 8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1541977" y="3055171"/>
            <a:ext cx="1277484" cy="245885"/>
          </a:xfrm>
        </p:spPr>
        <p:txBody>
          <a:bodyPr rtlCol="0"/>
          <a:lstStyle>
            <a:lvl1pPr marL="0" indent="0" algn="l">
              <a:buFont typeface="Arial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Должность</a:t>
            </a:r>
            <a:endParaRPr/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34" hasCustomPrompt="1"/>
          </p:nvPr>
        </p:nvSpPr>
        <p:spPr bwMode="auto">
          <a:xfrm>
            <a:off x="3392409" y="2319680"/>
            <a:ext cx="1014275" cy="1352367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Вставьте или перетащите изображение</a:t>
            </a:r>
            <a:endParaRPr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4546488" y="2319680"/>
            <a:ext cx="1277484" cy="701538"/>
          </a:xfrm>
        </p:spPr>
        <p:txBody>
          <a:bodyPr rtlCol="0" anchor="t"/>
          <a:lstStyle>
            <a:lvl1pPr marL="0" indent="0" algn="l">
              <a:buFont typeface="Arial"/>
              <a:buNone/>
              <a:defRPr sz="2400"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Имя</a:t>
            </a:r>
            <a:endParaRPr/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36" hasCustomPrompt="1"/>
          </p:nvPr>
        </p:nvSpPr>
        <p:spPr bwMode="auto">
          <a:xfrm>
            <a:off x="3389197" y="3800064"/>
            <a:ext cx="2434776" cy="180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Краткая биография</a:t>
            </a:r>
            <a:endParaRPr/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4546488" y="3055171"/>
            <a:ext cx="1277484" cy="245885"/>
          </a:xfrm>
        </p:spPr>
        <p:txBody>
          <a:bodyPr rtlCol="0"/>
          <a:lstStyle>
            <a:lvl1pPr marL="0" indent="0" algn="l">
              <a:buFont typeface="Arial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Должность</a:t>
            </a:r>
            <a:endParaRPr/>
          </a:p>
        </p:txBody>
      </p:sp>
      <p:sp>
        <p:nvSpPr>
          <p:cNvPr id="16" name="Рисунок 4"/>
          <p:cNvSpPr>
            <a:spLocks noGrp="1"/>
          </p:cNvSpPr>
          <p:nvPr>
            <p:ph type="pic" sz="quarter" idx="38" hasCustomPrompt="1"/>
          </p:nvPr>
        </p:nvSpPr>
        <p:spPr bwMode="auto">
          <a:xfrm>
            <a:off x="6400134" y="2319680"/>
            <a:ext cx="1014275" cy="1352367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Вставьте или перетащите изображение</a:t>
            </a:r>
            <a:endParaRPr/>
          </a:p>
        </p:txBody>
      </p:sp>
      <p:sp>
        <p:nvSpPr>
          <p:cNvPr id="17" name="Текст 8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7551000" y="2319680"/>
            <a:ext cx="1277484" cy="701538"/>
          </a:xfrm>
        </p:spPr>
        <p:txBody>
          <a:bodyPr rtlCol="0" anchor="t"/>
          <a:lstStyle>
            <a:lvl1pPr marL="0" indent="0" algn="l">
              <a:buFont typeface="Arial"/>
              <a:buNone/>
              <a:defRPr sz="2400"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Имя</a:t>
            </a:r>
            <a:endParaRPr/>
          </a:p>
        </p:txBody>
      </p:sp>
      <p:sp>
        <p:nvSpPr>
          <p:cNvPr id="18" name="Текст 10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6393708" y="3800064"/>
            <a:ext cx="2434776" cy="180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Краткая биография</a:t>
            </a:r>
            <a:endParaRPr/>
          </a:p>
        </p:txBody>
      </p:sp>
      <p:sp>
        <p:nvSpPr>
          <p:cNvPr id="19" name="Текст 8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7551000" y="3055171"/>
            <a:ext cx="1277484" cy="245885"/>
          </a:xfrm>
        </p:spPr>
        <p:txBody>
          <a:bodyPr rtlCol="0"/>
          <a:lstStyle>
            <a:lvl1pPr marL="0" indent="0" algn="l">
              <a:buFont typeface="Arial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Должность</a:t>
            </a:r>
            <a:endParaRPr/>
          </a:p>
        </p:txBody>
      </p:sp>
      <p:sp>
        <p:nvSpPr>
          <p:cNvPr id="20" name="Прямоугольник 6"/>
          <p:cNvSpPr/>
          <p:nvPr userDrawn="1"/>
        </p:nvSpPr>
        <p:spPr bwMode="auto">
          <a:xfrm>
            <a:off x="1541977" y="3514426"/>
            <a:ext cx="1277484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6"/>
          <p:cNvSpPr/>
          <p:nvPr userDrawn="1"/>
        </p:nvSpPr>
        <p:spPr bwMode="auto">
          <a:xfrm>
            <a:off x="4546488" y="3514426"/>
            <a:ext cx="1277484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6"/>
          <p:cNvSpPr/>
          <p:nvPr userDrawn="1"/>
        </p:nvSpPr>
        <p:spPr bwMode="auto">
          <a:xfrm>
            <a:off x="7550999" y="3514426"/>
            <a:ext cx="1277484" cy="14400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5" name="Текст 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323850" y="1008000"/>
            <a:ext cx="8504634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8" name="Текст 8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23850" y="4113808"/>
            <a:ext cx="1215000" cy="631554"/>
          </a:xfrm>
        </p:spPr>
        <p:txBody>
          <a:bodyPr rtlCol="0"/>
          <a:lstStyle>
            <a:lvl1pPr marL="0" indent="0" algn="l">
              <a:buFont typeface="Arial"/>
              <a:buNone/>
              <a:defRPr sz="2400"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Полное имя</a:t>
            </a:r>
            <a:endParaRPr/>
          </a:p>
        </p:txBody>
      </p:sp>
      <p:sp>
        <p:nvSpPr>
          <p:cNvPr id="9" name="Текст 10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323850" y="4797591"/>
            <a:ext cx="1215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Должность</a:t>
            </a:r>
            <a:endParaRPr/>
          </a:p>
        </p:txBody>
      </p:sp>
      <p:sp>
        <p:nvSpPr>
          <p:cNvPr id="10" name="Текст 8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1781777" y="4113808"/>
            <a:ext cx="1215000" cy="631554"/>
          </a:xfrm>
        </p:spPr>
        <p:txBody>
          <a:bodyPr rtlCol="0"/>
          <a:lstStyle>
            <a:lvl1pPr marL="0" indent="0" algn="l">
              <a:buFont typeface="Arial"/>
              <a:buNone/>
              <a:defRPr sz="2400"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Полное имя</a:t>
            </a:r>
            <a:endParaRPr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4" hasCustomPrompt="1"/>
          </p:nvPr>
        </p:nvSpPr>
        <p:spPr bwMode="auto">
          <a:xfrm>
            <a:off x="1781777" y="4797591"/>
            <a:ext cx="1215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Должность</a:t>
            </a:r>
            <a:endParaRPr/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3239704" y="4113808"/>
            <a:ext cx="1215000" cy="631554"/>
          </a:xfrm>
        </p:spPr>
        <p:txBody>
          <a:bodyPr rtlCol="0"/>
          <a:lstStyle>
            <a:lvl1pPr marL="0" indent="0" algn="l">
              <a:buFont typeface="Arial"/>
              <a:buNone/>
              <a:defRPr sz="2400"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Полное имя</a:t>
            </a:r>
            <a:endParaRPr/>
          </a:p>
        </p:txBody>
      </p:sp>
      <p:sp>
        <p:nvSpPr>
          <p:cNvPr id="13" name="Текст 10"/>
          <p:cNvSpPr>
            <a:spLocks noGrp="1"/>
          </p:cNvSpPr>
          <p:nvPr>
            <p:ph type="body" sz="quarter" idx="36" hasCustomPrompt="1"/>
          </p:nvPr>
        </p:nvSpPr>
        <p:spPr bwMode="auto">
          <a:xfrm>
            <a:off x="3239704" y="4797591"/>
            <a:ext cx="1215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Должность</a:t>
            </a:r>
            <a:endParaRPr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4697630" y="4113808"/>
            <a:ext cx="1215000" cy="631554"/>
          </a:xfrm>
        </p:spPr>
        <p:txBody>
          <a:bodyPr rtlCol="0"/>
          <a:lstStyle>
            <a:lvl1pPr marL="0" indent="0" algn="l">
              <a:buFont typeface="Arial"/>
              <a:buNone/>
              <a:defRPr sz="2400"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Полное имя</a:t>
            </a:r>
            <a:endParaRPr/>
          </a:p>
        </p:txBody>
      </p:sp>
      <p:sp>
        <p:nvSpPr>
          <p:cNvPr id="15" name="Текст 10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4697630" y="4797591"/>
            <a:ext cx="1215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Должность</a:t>
            </a:r>
            <a:endParaRPr/>
          </a:p>
        </p:txBody>
      </p:sp>
      <p:sp>
        <p:nvSpPr>
          <p:cNvPr id="16" name="Текст 8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6155559" y="4113808"/>
            <a:ext cx="1215000" cy="631554"/>
          </a:xfrm>
        </p:spPr>
        <p:txBody>
          <a:bodyPr rtlCol="0"/>
          <a:lstStyle>
            <a:lvl1pPr marL="0" indent="0" algn="l">
              <a:buFont typeface="Arial"/>
              <a:buNone/>
              <a:defRPr sz="2400"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Полное имя</a:t>
            </a:r>
            <a:endParaRPr/>
          </a:p>
        </p:txBody>
      </p:sp>
      <p:sp>
        <p:nvSpPr>
          <p:cNvPr id="17" name="Текст 10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6155559" y="4797591"/>
            <a:ext cx="1215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Должность</a:t>
            </a:r>
            <a:endParaRPr/>
          </a:p>
        </p:txBody>
      </p:sp>
      <p:sp>
        <p:nvSpPr>
          <p:cNvPr id="18" name="Рисунок 15"/>
          <p:cNvSpPr>
            <a:spLocks noGrp="1"/>
          </p:cNvSpPr>
          <p:nvPr>
            <p:ph type="pic" sz="quarter" idx="41"/>
          </p:nvPr>
        </p:nvSpPr>
        <p:spPr bwMode="auto">
          <a:xfrm>
            <a:off x="323850" y="2246681"/>
            <a:ext cx="1215000" cy="1620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9" name="Рисунок 15"/>
          <p:cNvSpPr>
            <a:spLocks noGrp="1"/>
          </p:cNvSpPr>
          <p:nvPr>
            <p:ph type="pic" sz="quarter" idx="42"/>
          </p:nvPr>
        </p:nvSpPr>
        <p:spPr bwMode="auto">
          <a:xfrm>
            <a:off x="1781777" y="2246681"/>
            <a:ext cx="1215000" cy="1620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0" name="Рисунок 15"/>
          <p:cNvSpPr>
            <a:spLocks noGrp="1"/>
          </p:cNvSpPr>
          <p:nvPr>
            <p:ph type="pic" sz="quarter" idx="43"/>
          </p:nvPr>
        </p:nvSpPr>
        <p:spPr bwMode="auto">
          <a:xfrm>
            <a:off x="3239704" y="2246681"/>
            <a:ext cx="1215000" cy="1620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1" name="Рисунок 15"/>
          <p:cNvSpPr>
            <a:spLocks noGrp="1"/>
          </p:cNvSpPr>
          <p:nvPr>
            <p:ph type="pic" sz="quarter" idx="44"/>
          </p:nvPr>
        </p:nvSpPr>
        <p:spPr bwMode="auto">
          <a:xfrm>
            <a:off x="4697630" y="2246681"/>
            <a:ext cx="1215000" cy="1620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2" name="Рисунок 15"/>
          <p:cNvSpPr>
            <a:spLocks noGrp="1"/>
          </p:cNvSpPr>
          <p:nvPr>
            <p:ph type="pic" sz="quarter" idx="45"/>
          </p:nvPr>
        </p:nvSpPr>
        <p:spPr bwMode="auto">
          <a:xfrm>
            <a:off x="6155559" y="2246681"/>
            <a:ext cx="1215000" cy="1620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3" name="Текст 8"/>
          <p:cNvSpPr>
            <a:spLocks noGrp="1"/>
          </p:cNvSpPr>
          <p:nvPr>
            <p:ph type="body" sz="quarter" idx="46" hasCustomPrompt="1"/>
          </p:nvPr>
        </p:nvSpPr>
        <p:spPr bwMode="auto">
          <a:xfrm>
            <a:off x="7613484" y="4113808"/>
            <a:ext cx="1215000" cy="631554"/>
          </a:xfrm>
        </p:spPr>
        <p:txBody>
          <a:bodyPr rtlCol="0"/>
          <a:lstStyle>
            <a:lvl1pPr marL="0" indent="0" algn="l">
              <a:buFont typeface="Arial"/>
              <a:buNone/>
              <a:defRPr sz="2400"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Полное имя</a:t>
            </a:r>
            <a:endParaRPr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47" hasCustomPrompt="1"/>
          </p:nvPr>
        </p:nvSpPr>
        <p:spPr bwMode="auto">
          <a:xfrm>
            <a:off x="7613484" y="4797591"/>
            <a:ext cx="1215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Должность</a:t>
            </a:r>
            <a:endParaRPr/>
          </a:p>
        </p:txBody>
      </p:sp>
      <p:sp>
        <p:nvSpPr>
          <p:cNvPr id="25" name="Рисунок 15"/>
          <p:cNvSpPr>
            <a:spLocks noGrp="1"/>
          </p:cNvSpPr>
          <p:nvPr>
            <p:ph type="pic" sz="quarter" idx="48"/>
          </p:nvPr>
        </p:nvSpPr>
        <p:spPr bwMode="auto">
          <a:xfrm>
            <a:off x="7613484" y="2246681"/>
            <a:ext cx="1215000" cy="1620000"/>
          </a:xfrm>
          <a:prstGeom prst="rect">
            <a:avLst/>
          </a:prstGeo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36000" rIns="180000" bIns="36000" numCol="1" spcCol="0" rtlCol="0" fromWordArt="0" anchor="ctr" anchorCtr="1" forceAA="0" compatLnSpc="1">
            <a:prstTxWarp prst="textNoShape"/>
            <a:noAutofit/>
          </a:bodyPr>
          <a:lstStyle>
            <a:lvl1pPr marL="0" indent="0" algn="ctr">
              <a:buNone/>
              <a:defRPr lang="en-ZA" sz="10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pPr marL="266700" lvl="0" indent="-266700" algn="ctr">
              <a:defRPr/>
            </a:pPr>
            <a:r>
              <a:rPr lang="ru-RU"/>
              <a:t>Вставка рисунка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 столбц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24000" y="432000"/>
            <a:ext cx="8505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24000" y="1152000"/>
            <a:ext cx="270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 bwMode="auto">
          <a:xfrm>
            <a:off x="3226162" y="1152000"/>
            <a:ext cx="2700336" cy="5038725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 bwMode="auto">
          <a:xfrm>
            <a:off x="6128662" y="1152000"/>
            <a:ext cx="2700336" cy="5038725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 столбцов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24000" y="432000"/>
            <a:ext cx="8505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24000" y="1152000"/>
            <a:ext cx="162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 bwMode="auto">
          <a:xfrm>
            <a:off x="2044809" y="1152525"/>
            <a:ext cx="1620441" cy="5038725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 bwMode="auto">
          <a:xfrm>
            <a:off x="3766059" y="1152525"/>
            <a:ext cx="1620441" cy="5038725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/>
          </p:nvPr>
        </p:nvSpPr>
        <p:spPr bwMode="auto">
          <a:xfrm>
            <a:off x="5487309" y="1148060"/>
            <a:ext cx="1620441" cy="5038725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5"/>
          </p:nvPr>
        </p:nvSpPr>
        <p:spPr bwMode="auto">
          <a:xfrm>
            <a:off x="7208559" y="1152525"/>
            <a:ext cx="1620441" cy="5038725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24000" y="432000"/>
            <a:ext cx="8505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324000" y="1152000"/>
            <a:ext cx="4104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324000" y="1584000"/>
            <a:ext cx="4104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2"/>
          </p:nvPr>
        </p:nvSpPr>
        <p:spPr bwMode="auto">
          <a:xfrm>
            <a:off x="4724915" y="1584324"/>
            <a:ext cx="4104084" cy="4606925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3"/>
          </p:nvPr>
        </p:nvSpPr>
        <p:spPr bwMode="auto">
          <a:xfrm>
            <a:off x="4725000" y="1152525"/>
            <a:ext cx="4104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cxnSp>
        <p:nvCxnSpPr>
          <p:cNvPr id="9" name="Прямая соединительная линия 8"/>
          <p:cNvCxnSpPr>
            <a:cxnSpLocks/>
          </p:cNvCxnSpPr>
          <p:nvPr userDrawn="1"/>
        </p:nvCxnSpPr>
        <p:spPr bwMode="auto">
          <a:xfrm>
            <a:off x="4576458" y="2185851"/>
            <a:ext cx="0" cy="262730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5" name="Текст 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323850" y="1008000"/>
            <a:ext cx="8504634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4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Рисунок 10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9144000" cy="677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116000" rIns="36000" rtlCol="0" anchor="t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r>
              <a:rPr lang="ru-RU"/>
              <a:t>Вставьте или перетащите свое фото</a:t>
            </a:r>
            <a:endParaRPr/>
          </a:p>
        </p:txBody>
      </p:sp>
      <p:sp>
        <p:nvSpPr>
          <p:cNvPr id="13" name="Прямоугольник 12"/>
          <p:cNvSpPr/>
          <p:nvPr userDrawn="1"/>
        </p:nvSpPr>
        <p:spPr bwMode="auto">
          <a:xfrm>
            <a:off x="0" y="6780458"/>
            <a:ext cx="9144000" cy="77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0" y="6780458"/>
            <a:ext cx="9153000" cy="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08000" y="144000"/>
            <a:ext cx="3645000" cy="64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32000" tIns="72000" rIns="288000" bIns="2448000" rtlCol="0" anchor="b"/>
          <a:lstStyle>
            <a:lvl1pPr algn="l">
              <a:defRPr sz="6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Спасибо за внимание!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78668" y="4504149"/>
            <a:ext cx="2512035" cy="252000"/>
          </a:xfrm>
          <a:prstGeom prst="rect">
            <a:avLst/>
          </a:prstGeom>
          <a:noFill/>
        </p:spPr>
        <p:txBody>
          <a:bodyPr lIns="36000" tIns="36000" rIns="36000" bIns="36000" rtlCol="0" anchor="t"/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Полное имя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778668" y="4908147"/>
            <a:ext cx="2512035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>
              <a:defRPr/>
            </a:pPr>
            <a:r>
              <a:rPr lang="ru-RU"/>
              <a:t>Телефон</a:t>
            </a:r>
            <a:endParaRPr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778973" y="5312145"/>
            <a:ext cx="2512035" cy="252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Электронная почта</a:t>
            </a:r>
            <a:endParaRPr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769570" y="5715370"/>
            <a:ext cx="2512983" cy="25241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Веб-сайт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 bwMode="auto">
          <a:xfrm>
            <a:off x="8556046" y="6126183"/>
            <a:ext cx="405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 bwMode="auto">
          <a:xfrm>
            <a:off x="0" y="6780458"/>
            <a:ext cx="9144000" cy="775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24000" y="432000"/>
            <a:ext cx="8505000" cy="432000"/>
          </a:xfrm>
          <a:prstGeom prst="rect">
            <a:avLst/>
          </a:prstGeom>
        </p:spPr>
        <p:txBody>
          <a:bodyPr vert="horz" lIns="36000" tIns="36000" rIns="36000" bIns="36000" rtlCol="0" anchor="ctr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318277" y="1272208"/>
            <a:ext cx="8505000" cy="4660183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5317481" y="6487997"/>
            <a:ext cx="3086100" cy="206104"/>
          </a:xfrm>
          <a:prstGeom prst="rect">
            <a:avLst/>
          </a:prstGeom>
        </p:spPr>
        <p:txBody>
          <a:bodyPr vert="horz" lIns="36000" tIns="36000" rIns="36000" bIns="36000" rtlCol="0" anchor="b"/>
          <a:lstStyle>
            <a:lvl1pPr algn="r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557073" y="6213621"/>
            <a:ext cx="402946" cy="3651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ctr">
              <a:defRPr sz="1600" b="1" i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cxnSp>
        <p:nvCxnSpPr>
          <p:cNvPr id="12" name="Прямая соединительная линия 11"/>
          <p:cNvCxnSpPr>
            <a:cxnSpLocks/>
          </p:cNvCxnSpPr>
          <p:nvPr userDrawn="1"/>
        </p:nvCxnSpPr>
        <p:spPr bwMode="auto">
          <a:xfrm>
            <a:off x="8556046" y="6780192"/>
            <a:ext cx="405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 userDrawn="1"/>
        </p:nvSpPr>
        <p:spPr bwMode="auto">
          <a:xfrm>
            <a:off x="0" y="6780458"/>
            <a:ext cx="8424000" cy="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6"/>
          <p:cNvSpPr/>
          <p:nvPr/>
        </p:nvSpPr>
        <p:spPr bwMode="auto">
          <a:xfrm flipV="1">
            <a:off x="7452953" y="6181741"/>
            <a:ext cx="93224" cy="108784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  <a:gd name="connsiteX0" fmla="*/ 4330700 w 4330700"/>
              <a:gd name="connsiteY0" fmla="*/ 588834 h 588834"/>
              <a:gd name="connsiteX1" fmla="*/ 0 w 4330700"/>
              <a:gd name="connsiteY1" fmla="*/ 588834 h 588834"/>
              <a:gd name="connsiteX2" fmla="*/ 0 w 4330700"/>
              <a:gd name="connsiteY2" fmla="*/ 0 h 588834"/>
              <a:gd name="connsiteX0" fmla="*/ 550806 w 550806"/>
              <a:gd name="connsiteY0" fmla="*/ 588834 h 588834"/>
              <a:gd name="connsiteX1" fmla="*/ 0 w 550806"/>
              <a:gd name="connsiteY1" fmla="*/ 588834 h 588834"/>
              <a:gd name="connsiteX2" fmla="*/ 0 w 550806"/>
              <a:gd name="connsiteY2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806" h="588834" fill="norm" stroke="1" extrusionOk="0">
                <a:moveTo>
                  <a:pt x="550806" y="588834"/>
                </a:move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1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hf dt="0" ftr="1" hdr="0" sldNum="1"/>
  <p:txStyles>
    <p:titleStyle>
      <a:lvl1pPr algn="l" defTabSz="914400">
        <a:lnSpc>
          <a:spcPct val="90000"/>
        </a:lnSpc>
        <a:spcBef>
          <a:spcPts val="0"/>
        </a:spcBef>
        <a:buNone/>
        <a:defRPr sz="3200" spc="-1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>
        <a:lnSpc>
          <a:spcPct val="90000"/>
        </a:lnSpc>
        <a:spcBef>
          <a:spcPts val="1000"/>
        </a:spcBef>
        <a:buClr>
          <a:schemeClr val="accent1"/>
        </a:buClr>
        <a:buFont typeface="Calibri"/>
        <a:buChar char="○"/>
        <a:defRPr sz="1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>
        <a:lnSpc>
          <a:spcPct val="90000"/>
        </a:lnSpc>
        <a:spcBef>
          <a:spcPts val="500"/>
        </a:spcBef>
        <a:buClr>
          <a:schemeClr val="accent1"/>
        </a:buClr>
        <a:buFont typeface="Arial"/>
        <a:buChar char="•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media2.svg"/><Relationship Id="rId8" Type="http://schemas.openxmlformats.org/officeDocument/2006/relationships/image" Target="../media/image10.png"/><Relationship Id="rId9" Type="http://schemas.openxmlformats.org/officeDocument/2006/relationships/image" Target="../media/media3.svg"/><Relationship Id="rId10" Type="http://schemas.openxmlformats.org/officeDocument/2006/relationships/image" Target="../media/image11.png"/><Relationship Id="rId11" Type="http://schemas.openxmlformats.org/officeDocument/2006/relationships/image" Target="../media/media4.svg"/><Relationship Id="rId12" Type="http://schemas.openxmlformats.org/officeDocument/2006/relationships/image" Target="../media/image1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media5.svg"/><Relationship Id="rId5" Type="http://schemas.openxmlformats.org/officeDocument/2006/relationships/image" Target="../media/image15.jpg"/><Relationship Id="rId6" Type="http://schemas.openxmlformats.org/officeDocument/2006/relationships/image" Target="../media/image16.png"/><Relationship Id="rId7" Type="http://schemas.openxmlformats.org/officeDocument/2006/relationships/image" Target="../media/media6.sv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&#1085;&#1072;&#1089;&#1083;&#1077;&#1076;&#1080;&#1077;.&#1076;&#1086;&#1084;.&#1088;&#1092;/" TargetMode="External"/><Relationship Id="rId3" Type="http://schemas.openxmlformats.org/officeDocument/2006/relationships/image" Target="../media/image17.png"/><Relationship Id="rId4" Type="http://schemas.openxmlformats.org/officeDocument/2006/relationships/image" Target="../media/media7.svg"/><Relationship Id="rId5" Type="http://schemas.openxmlformats.org/officeDocument/2006/relationships/image" Target="../media/image18.png"/><Relationship Id="rId6" Type="http://schemas.openxmlformats.org/officeDocument/2006/relationships/image" Target="../media/media8.sv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media9.svg"/><Relationship Id="rId5" Type="http://schemas.openxmlformats.org/officeDocument/2006/relationships/image" Target="../media/image27.png"/><Relationship Id="rId6" Type="http://schemas.openxmlformats.org/officeDocument/2006/relationships/image" Target="../media/media10.svg"/><Relationship Id="rId7" Type="http://schemas.openxmlformats.org/officeDocument/2006/relationships/image" Target="../media/image28.png"/><Relationship Id="rId8" Type="http://schemas.openxmlformats.org/officeDocument/2006/relationships/image" Target="../media/media11.svg"/><Relationship Id="rId9" Type="http://schemas.openxmlformats.org/officeDocument/2006/relationships/image" Target="../media/image29.png"/><Relationship Id="rId10" Type="http://schemas.openxmlformats.org/officeDocument/2006/relationships/image" Target="../media/media12.svg"/><Relationship Id="rId11" Type="http://schemas.openxmlformats.org/officeDocument/2006/relationships/hyperlink" Target="https://invest.barnaul.org/contacts/#feedbac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90838927" name="Рисунок 1190838926"/>
          <p:cNvPicPr>
            <a:picLocks noChangeAspect="1" noGrp="1"/>
          </p:cNvPicPr>
          <p:nvPr>
            <p:ph type="pic" sz="quarter" idx="13"/>
          </p:nvPr>
        </p:nvPicPr>
        <p:blipFill>
          <a:blip r:embed="rId2"/>
          <a:stretch/>
        </p:blipFill>
        <p:spPr bwMode="auto">
          <a:xfrm>
            <a:off x="236045" y="36970"/>
            <a:ext cx="4861908" cy="6784057"/>
          </a:xfrm>
          <a:prstGeom prst="rect">
            <a:avLst/>
          </a:prstGeom>
        </p:spPr>
      </p:pic>
      <p:sp>
        <p:nvSpPr>
          <p:cNvPr id="23" name="Подзаголовок 22"/>
          <p:cNvSpPr>
            <a:spLocks noGrp="1"/>
          </p:cNvSpPr>
          <p:nvPr>
            <p:ph type="subTitle" idx="1"/>
          </p:nvPr>
        </p:nvSpPr>
        <p:spPr bwMode="auto">
          <a:xfrm>
            <a:off x="5457756" y="5171151"/>
            <a:ext cx="3347102" cy="730188"/>
          </a:xfrm>
          <a:prstGeom prst="rect">
            <a:avLst/>
          </a:prstGeom>
          <a:noFill/>
        </p:spPr>
        <p:txBody>
          <a:bodyPr rtlCol="0"/>
          <a:lstStyle/>
          <a:p>
            <a:pPr algn="ctr">
              <a:lnSpc>
                <a:spcPct val="100000"/>
              </a:lnSpc>
              <a:defRPr/>
            </a:pPr>
            <a:r>
              <a:rPr lang="ru-RU" sz="1600" i="0" spc="-100">
                <a:solidFill>
                  <a:schemeClr val="bg2">
                    <a:lumMod val="50000"/>
                  </a:schemeClr>
                </a:solidFill>
                <a:latin typeface="PT Astra Serif"/>
                <a:ea typeface="PT Astra Serif"/>
                <a:cs typeface="PT Astra Serif"/>
              </a:rPr>
              <a:t>  </a:t>
            </a:r>
            <a:r>
              <a:rPr lang="ru-RU" sz="1600" i="0" spc="-99">
                <a:solidFill>
                  <a:schemeClr val="bg2">
                    <a:lumMod val="50000"/>
                  </a:schemeClr>
                </a:solidFill>
                <a:latin typeface="PT Astra Serif"/>
                <a:ea typeface="PT Astra Serif"/>
                <a:cs typeface="PT Astra Serif"/>
              </a:rPr>
              <a:t>     город Барнаул, </a:t>
            </a:r>
            <a:br>
              <a:rPr lang="ru-RU" sz="1600" i="0" spc="-99">
                <a:solidFill>
                  <a:schemeClr val="bg2">
                    <a:lumMod val="50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1600" i="0" spc="-99">
                <a:solidFill>
                  <a:schemeClr val="bg2">
                    <a:lumMod val="50000"/>
                  </a:schemeClr>
                </a:solidFill>
                <a:latin typeface="PT Astra Serif"/>
                <a:ea typeface="PT Astra Serif"/>
                <a:cs typeface="PT Astra Serif"/>
              </a:rPr>
              <a:t>       улица Никитина, 128</a:t>
            </a:r>
            <a:endParaRPr sz="1600" i="0" spc="-99">
              <a:solidFill>
                <a:schemeClr val="bg2">
                  <a:lumMod val="50000"/>
                </a:schemeClr>
              </a:solidFill>
              <a:latin typeface="PT Astra Serif"/>
              <a:ea typeface="PT Astra Serif"/>
              <a:cs typeface="PT Astra Serif"/>
            </a:endParaRPr>
          </a:p>
        </p:txBody>
      </p:sp>
      <p:grpSp>
        <p:nvGrpSpPr>
          <p:cNvPr id="112" name="Группа 111" descr="Скобки для акцентирования изображения&#10;"/>
          <p:cNvGrpSpPr/>
          <p:nvPr/>
        </p:nvGrpSpPr>
        <p:grpSpPr bwMode="auto">
          <a:xfrm>
            <a:off x="5372239" y="143029"/>
            <a:ext cx="3645000" cy="6498000"/>
            <a:chOff x="306487" y="404284"/>
            <a:chExt cx="3248025" cy="3164637"/>
          </a:xfrm>
        </p:grpSpPr>
        <p:sp>
          <p:nvSpPr>
            <p:cNvPr id="110" name="Прямоугольник 6"/>
            <p:cNvSpPr/>
            <p:nvPr/>
          </p:nvSpPr>
          <p:spPr bwMode="auto">
            <a:xfrm>
              <a:off x="306487" y="3386488"/>
              <a:ext cx="3248025" cy="182434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1" name="Прямоугольник 6"/>
            <p:cNvSpPr/>
            <p:nvPr/>
          </p:nvSpPr>
          <p:spPr bwMode="auto">
            <a:xfrm flipV="1">
              <a:off x="306487" y="404284"/>
              <a:ext cx="3248025" cy="182434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497884797" name="TextBox 497884796"/>
          <p:cNvSpPr txBox="1"/>
          <p:nvPr/>
        </p:nvSpPr>
        <p:spPr bwMode="auto">
          <a:xfrm>
            <a:off x="5350933" y="2467702"/>
            <a:ext cx="3667384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3600" b="1" i="0" u="none" strike="noStrike" cap="none" spc="0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Инвестиционное </a:t>
            </a:r>
            <a:br>
              <a:rPr lang="ru-RU" sz="3600" b="1" i="0" u="none" strike="noStrike" cap="none" spc="0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3600" b="1" i="0" u="none" strike="noStrike" cap="none" spc="0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   предложение</a:t>
            </a:r>
            <a:endParaRPr sz="2000"/>
          </a:p>
        </p:txBody>
      </p:sp>
      <p:sp>
        <p:nvSpPr>
          <p:cNvPr id="1705476671" name=" 1705476670"/>
          <p:cNvSpPr/>
          <p:nvPr/>
        </p:nvSpPr>
        <p:spPr bwMode="auto">
          <a:xfrm>
            <a:off x="5359826" y="3656781"/>
            <a:ext cx="3670183" cy="131099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ctr"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по сохранению объектов культурного наследия (ОКН), в том числе разработка проектной документации, реставрация и приспособление для современного использования:</a:t>
            </a:r>
            <a:r>
              <a:rPr sz="1600" b="0" i="0" u="none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 </a:t>
            </a:r>
            <a:endParaRPr lang="ru-RU" sz="1600" b="0" i="0" u="none" strike="noStrike" cap="none" spc="0">
              <a:solidFill>
                <a:schemeClr val="tx1"/>
              </a:solidFill>
              <a:latin typeface="PT Astra Serif"/>
              <a:ea typeface="PT Astra Serif"/>
              <a:cs typeface="PT Astra Serif"/>
            </a:endParaRPr>
          </a:p>
        </p:txBody>
      </p:sp>
      <p:sp>
        <p:nvSpPr>
          <p:cNvPr id="1551243265" name="TextBox 1551243264"/>
          <p:cNvSpPr txBox="1"/>
          <p:nvPr/>
        </p:nvSpPr>
        <p:spPr bwMode="auto">
          <a:xfrm>
            <a:off x="5839026" y="5901340"/>
            <a:ext cx="3028866" cy="579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ru-RU" sz="1600" b="0" i="0" u="none" strike="noStrike" cap="none" spc="0">
                <a:solidFill>
                  <a:schemeClr val="tx1">
                    <a:lumMod val="50000"/>
                    <a:lumOff val="50000"/>
                  </a:schemeClr>
                </a:solidFill>
                <a:latin typeface="PT Astra Serif"/>
                <a:ea typeface="PT Astra Serif"/>
                <a:cs typeface="PT Astra Serif"/>
              </a:rPr>
              <a:t>объект культурного наследия  </a:t>
            </a:r>
            <a:endParaRPr/>
          </a:p>
          <a:p>
            <a:pPr algn="l">
              <a:lnSpc>
                <a:spcPct val="100000"/>
              </a:lnSpc>
              <a:defRPr/>
            </a:pPr>
            <a:r>
              <a:rPr lang="ru-RU" sz="1600" b="0" i="0" u="none" strike="noStrike" cap="none" spc="0">
                <a:solidFill>
                  <a:schemeClr val="tx1">
                    <a:lumMod val="50000"/>
                    <a:lumOff val="50000"/>
                  </a:schemeClr>
                </a:solidFill>
                <a:latin typeface="PT Astra Serif"/>
                <a:ea typeface="PT Astra Serif"/>
                <a:cs typeface="PT Astra Serif"/>
              </a:rPr>
              <a:t>     «Особняк купеческий»</a:t>
            </a:r>
            <a:endParaRPr sz="1400" i="0" spc="-99">
              <a:solidFill>
                <a:schemeClr val="tx1">
                  <a:lumMod val="50000"/>
                  <a:lumOff val="50000"/>
                </a:schemeClr>
              </a:solidFill>
              <a:latin typeface="PT Astra Serif"/>
              <a:ea typeface="PT Astra Serif"/>
              <a:cs typeface="PT Astra Serif"/>
            </a:endParaRPr>
          </a:p>
        </p:txBody>
      </p:sp>
      <p:pic>
        <p:nvPicPr>
          <p:cNvPr id="47521220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5893860" y="405669"/>
            <a:ext cx="2581528" cy="18790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Заголовок 20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2800" b="1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Общая информация</a:t>
            </a:r>
            <a:r>
              <a:rPr lang="ru-RU">
                <a:latin typeface="PT Astra Serif"/>
                <a:ea typeface="PT Astra Serif"/>
                <a:cs typeface="PT Astra Serif"/>
              </a:rPr>
              <a:t> </a:t>
            </a:r>
            <a:endParaRPr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7"/>
          </p:nvPr>
        </p:nvSpPr>
        <p:spPr bwMode="auto">
          <a:xfrm>
            <a:off x="323850" y="1493840"/>
            <a:ext cx="1485000" cy="360000"/>
          </a:xfrm>
        </p:spPr>
        <p:txBody>
          <a:bodyPr/>
          <a:lstStyle/>
          <a:p>
            <a:pPr>
              <a:defRPr/>
            </a:pPr>
            <a:r>
              <a:rPr lang="ru-RU" sz="1600">
                <a:latin typeface="PT Astra Serif"/>
                <a:ea typeface="PT Astra Serif"/>
                <a:cs typeface="PT Astra Serif"/>
              </a:rPr>
              <a:t>Адрес</a:t>
            </a:r>
            <a:endParaRPr sz="1600">
              <a:latin typeface="PT Astra Serif"/>
              <a:cs typeface="PT Astra Serif"/>
            </a:endParaRPr>
          </a:p>
        </p:txBody>
      </p:sp>
      <p:sp>
        <p:nvSpPr>
          <p:cNvPr id="23" name="Текст 22"/>
          <p:cNvSpPr>
            <a:spLocks noGrp="1"/>
          </p:cNvSpPr>
          <p:nvPr>
            <p:ph type="body" sz="quarter" idx="18"/>
          </p:nvPr>
        </p:nvSpPr>
        <p:spPr bwMode="auto">
          <a:xfrm>
            <a:off x="235568" y="3963897"/>
            <a:ext cx="1919594" cy="1136873"/>
          </a:xfrm>
        </p:spPr>
        <p:txBody>
          <a:bodyPr/>
          <a:lstStyle/>
          <a:p>
            <a:pPr lvl="0">
              <a:lnSpc>
                <a:spcPct val="100000"/>
              </a:lnSpc>
              <a:buClr>
                <a:srgbClr val="8E40C8"/>
              </a:buClr>
              <a:defRPr/>
            </a:pPr>
            <a: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город Барнаул, </a:t>
            </a:r>
            <a:b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Центральный район,</a:t>
            </a:r>
            <a:b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улица Никитина, 128</a:t>
            </a:r>
            <a:b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(</a:t>
            </a:r>
            <a:r>
              <a:rPr lang="ru-RU" sz="1600" b="0" i="0" u="none" strike="noStrike" cap="none" spc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22:63:050322:46)</a:t>
            </a:r>
            <a:endParaRPr sz="1200" b="0">
              <a:latin typeface="PT Astra Serif"/>
              <a:cs typeface="PT Astra Serif"/>
            </a:endParaRPr>
          </a:p>
          <a:p>
            <a:pPr>
              <a:defRPr/>
            </a:pPr>
            <a:endParaRPr sz="1200" b="0">
              <a:latin typeface="PT Astra Serif"/>
              <a:cs typeface="PT Astra Serif"/>
            </a:endParaRPr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33"/>
          </p:nvPr>
        </p:nvSpPr>
        <p:spPr bwMode="auto">
          <a:xfrm>
            <a:off x="2643946" y="1493839"/>
            <a:ext cx="1485000" cy="360000"/>
          </a:xfrm>
        </p:spPr>
        <p:txBody>
          <a:bodyPr/>
          <a:lstStyle/>
          <a:p>
            <a:pPr>
              <a:defRPr/>
            </a:pPr>
            <a:r>
              <a:rPr lang="ru-RU" sz="1600">
                <a:latin typeface="PT Astra Serif"/>
                <a:ea typeface="PT Astra Serif"/>
                <a:cs typeface="PT Astra Serif"/>
              </a:rPr>
              <a:t>Характеристика</a:t>
            </a:r>
            <a:endParaRPr sz="1600">
              <a:latin typeface="PT Astra Serif"/>
              <a:cs typeface="PT Astra Serif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34"/>
          </p:nvPr>
        </p:nvSpPr>
        <p:spPr bwMode="auto">
          <a:xfrm>
            <a:off x="2555665" y="3963897"/>
            <a:ext cx="1661563" cy="720000"/>
          </a:xfrm>
        </p:spPr>
        <p:txBody>
          <a:bodyPr/>
          <a:lstStyle/>
          <a:p>
            <a:pPr lvl="0">
              <a:lnSpc>
                <a:spcPct val="100000"/>
              </a:lnSpc>
              <a:buClr>
                <a:srgbClr val="8E40C8"/>
              </a:buClr>
              <a:defRPr/>
            </a:pPr>
            <a: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нежилое здание, возведено в начале XX века;</a:t>
            </a:r>
            <a:b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общая площадь - 268,5 м</a:t>
            </a:r>
            <a:r>
              <a:rPr lang="ru-RU" sz="1600" b="0" baseline="3000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2</a:t>
            </a:r>
            <a:endParaRPr baseline="30000"/>
          </a:p>
          <a:p>
            <a:pPr lvl="0">
              <a:buClr>
                <a:srgbClr val="8E40C8"/>
              </a:buClr>
              <a:defRPr/>
            </a:pPr>
            <a:endParaRPr lang="ru-RU" sz="1800" b="1">
              <a:solidFill>
                <a:prstClr val="black">
                  <a:lumMod val="75000"/>
                  <a:lumOff val="25000"/>
                </a:prstClr>
              </a:solidFill>
              <a:latin typeface="Cambria"/>
            </a:endParaRPr>
          </a:p>
          <a:p>
            <a:pPr>
              <a:defRPr/>
            </a:pPr>
            <a:endParaRPr lang="ru-RU"/>
          </a:p>
        </p:txBody>
      </p:sp>
      <p:sp>
        <p:nvSpPr>
          <p:cNvPr id="27" name="Текст 26"/>
          <p:cNvSpPr>
            <a:spLocks noGrp="1"/>
          </p:cNvSpPr>
          <p:nvPr>
            <p:ph type="body" sz="quarter" idx="35"/>
          </p:nvPr>
        </p:nvSpPr>
        <p:spPr bwMode="auto">
          <a:xfrm>
            <a:off x="4964044" y="1361985"/>
            <a:ext cx="1485000" cy="510013"/>
          </a:xfrm>
        </p:spPr>
        <p:txBody>
          <a:bodyPr/>
          <a:lstStyle/>
          <a:p>
            <a:pPr>
              <a:defRPr/>
            </a:pPr>
            <a:r>
              <a:rPr lang="ru-RU" sz="1600">
                <a:latin typeface="PT Astra Serif"/>
                <a:ea typeface="PT Astra Serif"/>
                <a:cs typeface="PT Astra Serif"/>
              </a:rPr>
              <a:t>Обременения объекта</a:t>
            </a:r>
            <a:endParaRPr sz="1600">
              <a:latin typeface="PT Astra Serif"/>
              <a:cs typeface="PT Astra Serif"/>
            </a:endParaRPr>
          </a:p>
          <a:p>
            <a:pPr>
              <a:defRPr/>
            </a:pPr>
            <a:endParaRPr sz="1600">
              <a:latin typeface="PT Astra Serif"/>
              <a:cs typeface="PT Astra Serif"/>
            </a:endParaRPr>
          </a:p>
        </p:txBody>
      </p:sp>
      <p:sp>
        <p:nvSpPr>
          <p:cNvPr id="28" name="Текст 27"/>
          <p:cNvSpPr>
            <a:spLocks noGrp="1"/>
          </p:cNvSpPr>
          <p:nvPr>
            <p:ph type="body" sz="quarter" idx="36"/>
          </p:nvPr>
        </p:nvSpPr>
        <p:spPr bwMode="auto">
          <a:xfrm>
            <a:off x="4657038" y="3963897"/>
            <a:ext cx="2109153" cy="1419472"/>
          </a:xfrm>
        </p:spPr>
        <p:txBody>
          <a:bodyPr/>
          <a:lstStyle/>
          <a:p>
            <a:pPr lvl="0">
              <a:lnSpc>
                <a:spcPct val="100000"/>
              </a:lnSpc>
              <a:buClr>
                <a:srgbClr val="8E40C8"/>
              </a:buClr>
              <a:defRPr/>
            </a:pPr>
            <a:r>
              <a:rPr lang="ru-RU" sz="1600" b="0" i="0" u="none" strike="noStrike" cap="none" spc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 объект имеет статус </a:t>
            </a:r>
            <a:r>
              <a:rPr lang="ru-RU" sz="1600" b="0" i="0" u="none" strike="noStrike" cap="none" spc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памятника градостроительства и </a:t>
            </a:r>
            <a:r>
              <a:rPr lang="ru-RU" sz="1600" b="0" i="0" u="none" strike="noStrike" cap="none" spc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архитектуры регионального значения</a:t>
            </a:r>
            <a:endParaRPr lang="ru-RU" sz="1800" b="1">
              <a:solidFill>
                <a:prstClr val="black">
                  <a:lumMod val="75000"/>
                  <a:lumOff val="25000"/>
                </a:prstClr>
              </a:solidFill>
              <a:latin typeface="Cambria"/>
            </a:endParaRPr>
          </a:p>
          <a:p>
            <a:pPr>
              <a:defRPr/>
            </a:pPr>
            <a:endParaRPr lang="ru-RU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38"/>
          </p:nvPr>
        </p:nvSpPr>
        <p:spPr bwMode="auto">
          <a:xfrm>
            <a:off x="6989628" y="3987278"/>
            <a:ext cx="1720903" cy="720000"/>
          </a:xfrm>
        </p:spPr>
        <p:txBody>
          <a:bodyPr/>
          <a:lstStyle/>
          <a:p>
            <a:pPr lvl="0">
              <a:lnSpc>
                <a:spcPct val="100000"/>
              </a:lnSpc>
              <a:buClr>
                <a:srgbClr val="8E40C8"/>
              </a:buClr>
              <a:defRPr/>
            </a:pPr>
            <a: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конкурс </a:t>
            </a:r>
            <a: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по </a:t>
            </a:r>
            <a:r>
              <a:rPr lang="ru-RU" sz="1600" b="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продаже в электронной форме</a:t>
            </a:r>
            <a:endParaRPr sz="1600" b="0">
              <a:solidFill>
                <a:prstClr val="black">
                  <a:lumMod val="75000"/>
                  <a:lumOff val="25000"/>
                </a:prstClr>
              </a:solidFill>
              <a:latin typeface="PT Astra Serif"/>
              <a:cs typeface="PT Astra Serif"/>
            </a:endParaRPr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4294967295"/>
          </p:nvPr>
        </p:nvSpPr>
        <p:spPr bwMode="auto">
          <a:xfrm>
            <a:off x="7107581" y="1242624"/>
            <a:ext cx="1485000" cy="360000"/>
          </a:xfrm>
        </p:spPr>
        <p:txBody>
          <a:bodyPr/>
          <a:lstStyle/>
          <a:p>
            <a:pPr marL="0" lvl="0" indent="0" algn="ctr">
              <a:buClr>
                <a:srgbClr val="8E40C8"/>
              </a:buClr>
              <a:buNone/>
              <a:defRPr/>
            </a:pPr>
            <a:r>
              <a:rPr lang="ru-RU" sz="1600">
                <a:solidFill>
                  <a:prstClr val="black">
                    <a:lumMod val="75000"/>
                    <a:lumOff val="25000"/>
                  </a:prstClr>
                </a:solidFill>
                <a:latin typeface="PT Astra Serif"/>
                <a:ea typeface="PT Astra Serif"/>
                <a:cs typeface="PT Astra Serif"/>
              </a:rPr>
              <a:t>Способ приватизации</a:t>
            </a:r>
            <a:endParaRPr sz="1600">
              <a:latin typeface="PT Astra Serif"/>
              <a:cs typeface="PT Astra Serif"/>
            </a:endParaRPr>
          </a:p>
          <a:p>
            <a:pPr>
              <a:defRPr/>
            </a:pPr>
            <a:endParaRPr sz="1600">
              <a:latin typeface="PT Astra Serif"/>
              <a:cs typeface="PT Astra Serif"/>
            </a:endParaRPr>
          </a:p>
        </p:txBody>
      </p:sp>
      <p:pic>
        <p:nvPicPr>
          <p:cNvPr id="38" name="Рисунок 37"/>
          <p:cNvPicPr>
            <a:picLocks noChangeAspect="1" noGrp="1"/>
          </p:cNvPicPr>
          <p:nvPr>
            <p:ph type="pic" sz="quarter" idx="41"/>
          </p:nvPr>
        </p:nvPicPr>
        <p:blipFill>
          <a:blip r:embed="rId2"/>
          <a:stretch/>
        </p:blipFill>
        <p:spPr bwMode="auto">
          <a:prstGeom prst="rect">
            <a:avLst/>
          </a:prstGeom>
        </p:spPr>
      </p:pic>
      <p:pic>
        <p:nvPicPr>
          <p:cNvPr id="40" name="Рисунок 39"/>
          <p:cNvPicPr>
            <a:picLocks noChangeAspect="1" noGrp="1"/>
          </p:cNvPicPr>
          <p:nvPr>
            <p:ph type="pic" sz="quarter" idx="42"/>
          </p:nvPr>
        </p:nvPicPr>
        <p:blipFill>
          <a:blip r:embed="rId3"/>
          <a:stretch/>
        </p:blipFill>
        <p:spPr bwMode="auto">
          <a:prstGeom prst="rect">
            <a:avLst/>
          </a:prstGeom>
        </p:spPr>
      </p:pic>
      <p:pic>
        <p:nvPicPr>
          <p:cNvPr id="42" name="Рисунок 41"/>
          <p:cNvPicPr>
            <a:picLocks noChangeAspect="1" noGrp="1"/>
          </p:cNvPicPr>
          <p:nvPr>
            <p:ph type="pic" sz="quarter" idx="43"/>
          </p:nvPr>
        </p:nvPicPr>
        <p:blipFill>
          <a:blip r:embed="rId4"/>
          <a:stretch/>
        </p:blipFill>
        <p:spPr bwMode="auto">
          <a:prstGeom prst="rect">
            <a:avLst/>
          </a:prstGeom>
        </p:spPr>
      </p:pic>
      <p:pic>
        <p:nvPicPr>
          <p:cNvPr id="46" name="Рисунок 45"/>
          <p:cNvPicPr>
            <a:picLocks noChangeAspect="1" noGrp="1"/>
          </p:cNvPicPr>
          <p:nvPr>
            <p:ph type="pic" sz="quarter" idx="4294967295"/>
          </p:nvPr>
        </p:nvPicPr>
        <p:blipFill>
          <a:blip r:embed="rId5"/>
          <a:stretch/>
        </p:blipFill>
        <p:spPr bwMode="auto">
          <a:xfrm>
            <a:off x="7296581" y="1981485"/>
            <a:ext cx="1107281" cy="1476375"/>
          </a:xfrm>
          <a:prstGeom prst="rect">
            <a:avLst/>
          </a:prstGeom>
        </p:spPr>
      </p:pic>
      <p:pic>
        <p:nvPicPr>
          <p:cNvPr id="39" name="Графический объект 41" descr="Компас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 bwMode="auto">
          <a:xfrm>
            <a:off x="748667" y="2410791"/>
            <a:ext cx="578761" cy="687001"/>
          </a:xfrm>
          <a:prstGeom prst="rect">
            <a:avLst/>
          </a:prstGeom>
        </p:spPr>
      </p:pic>
      <p:pic>
        <p:nvPicPr>
          <p:cNvPr id="41" name="Графический объект 39" descr="Книги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 bwMode="auto">
          <a:xfrm>
            <a:off x="3128821" y="2410792"/>
            <a:ext cx="515252" cy="687003"/>
          </a:xfrm>
          <a:prstGeom prst="rect">
            <a:avLst/>
          </a:prstGeom>
        </p:spPr>
      </p:pic>
      <p:pic>
        <p:nvPicPr>
          <p:cNvPr id="44" name="Графический объект 35" descr="Глаз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 bwMode="auto">
          <a:xfrm>
            <a:off x="5448919" y="2410792"/>
            <a:ext cx="515252" cy="68700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7621202" y="2316744"/>
            <a:ext cx="635793" cy="781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9" name="Прямоугольник 48"/>
          <p:cNvSpPr/>
          <p:nvPr/>
        </p:nvSpPr>
        <p:spPr bwMode="auto">
          <a:xfrm>
            <a:off x="8479971" y="5936343"/>
            <a:ext cx="555171" cy="757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23031" y="3289279"/>
            <a:ext cx="5053962" cy="3404819"/>
          </a:xfrm>
          <a:prstGeom prst="rect">
            <a:avLst/>
          </a:prstGeom>
        </p:spPr>
      </p:pic>
      <p:grpSp>
        <p:nvGrpSpPr>
          <p:cNvPr id="19" name="Группа 18" descr="Рисунок"/>
          <p:cNvGrpSpPr/>
          <p:nvPr/>
        </p:nvGrpSpPr>
        <p:grpSpPr bwMode="auto">
          <a:xfrm>
            <a:off x="242999" y="323998"/>
            <a:ext cx="3240000" cy="6120000"/>
            <a:chOff x="135000" y="180000"/>
            <a:chExt cx="3248025" cy="6292683"/>
          </a:xfrm>
        </p:grpSpPr>
        <p:sp>
          <p:nvSpPr>
            <p:cNvPr id="20" name="Прямоугольник 6"/>
            <p:cNvSpPr/>
            <p:nvPr/>
          </p:nvSpPr>
          <p:spPr bwMode="auto">
            <a:xfrm>
              <a:off x="135000" y="6290249"/>
              <a:ext cx="3248025" cy="182434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Прямоугольник 6"/>
            <p:cNvSpPr/>
            <p:nvPr/>
          </p:nvSpPr>
          <p:spPr bwMode="auto">
            <a:xfrm flipV="1">
              <a:off x="135000" y="180000"/>
              <a:ext cx="3248025" cy="182434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367149" y="88881"/>
            <a:ext cx="8409700" cy="432000"/>
          </a:xfrm>
        </p:spPr>
        <p:txBody>
          <a:bodyPr rtlCol="0"/>
          <a:lstStyle/>
          <a:p>
            <a:pPr>
              <a:defRPr/>
            </a:pPr>
            <a:r>
              <a:rPr lang="ru-RU" sz="2800" b="1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Расположение </a:t>
            </a:r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45"/>
          </p:nvPr>
        </p:nvSpPr>
        <p:spPr bwMode="auto">
          <a:xfrm>
            <a:off x="242998" y="531887"/>
            <a:ext cx="3896452" cy="569779"/>
          </a:xfrm>
        </p:spPr>
        <p:txBody>
          <a:bodyPr rtlCol="0"/>
          <a:lstStyle/>
          <a:p>
            <a:pPr algn="l">
              <a:defRPr/>
            </a:pPr>
            <a:r>
              <a:rPr lang="ru-RU" sz="14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  <a:t>Зона смешанной и общественно-деловой застройки местного значения</a:t>
            </a:r>
            <a:r>
              <a:rPr lang="ru-RU" sz="1400">
                <a:latin typeface="PT Astra Serif"/>
                <a:ea typeface="PT Astra Serif"/>
                <a:cs typeface="PT Astra Serif"/>
              </a:rPr>
              <a:t> (СОД-2)</a:t>
            </a:r>
            <a:endParaRPr sz="1600"/>
          </a:p>
        </p:txBody>
      </p:sp>
      <p:pic>
        <p:nvPicPr>
          <p:cNvPr id="17" name="Рисунок 15" descr="Группа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3518948" y="500231"/>
            <a:ext cx="379159" cy="505546"/>
          </a:xfrm>
          <a:prstGeom prst="rect">
            <a:avLst/>
          </a:prstGeom>
          <a:noFill/>
          <a:ln w="95250" cap="sq" cmpd="sng" algn="ctr">
            <a:noFill/>
            <a:prstDash val="solid"/>
            <a:miter lim="800000"/>
          </a:ln>
          <a:effectLst/>
        </p:spPr>
      </p:pic>
      <p:pic>
        <p:nvPicPr>
          <p:cNvPr id="1445611592" name="Рисунок 1445611591"/>
          <p:cNvPicPr>
            <a:picLocks noChangeAspect="1" noGrp="1"/>
          </p:cNvPicPr>
          <p:nvPr>
            <p:ph type="pic" sz="quarter" idx="13"/>
          </p:nvPr>
        </p:nvPicPr>
        <p:blipFill>
          <a:blip r:embed="rId5"/>
          <a:srcRect l="0" t="0" r="0" b="6748"/>
          <a:stretch/>
        </p:blipFill>
        <p:spPr bwMode="auto">
          <a:xfrm>
            <a:off x="332171" y="3934625"/>
            <a:ext cx="3972139" cy="2786549"/>
          </a:xfrm>
          <a:prstGeom prst="rect">
            <a:avLst/>
          </a:prstGeom>
        </p:spPr>
      </p:pic>
      <p:pic>
        <p:nvPicPr>
          <p:cNvPr id="47" name="Рисунок 21" descr="Центр мишени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 bwMode="auto">
          <a:xfrm>
            <a:off x="8632114" y="684761"/>
            <a:ext cx="327903" cy="384788"/>
          </a:xfrm>
          <a:prstGeom prst="rect">
            <a:avLst/>
          </a:prstGeom>
          <a:noFill/>
          <a:ln w="95250" cap="sq" cmpd="sng" algn="ctr">
            <a:noFill/>
            <a:prstDash val="solid"/>
            <a:miter lim="800000"/>
          </a:ln>
          <a:effectLst/>
        </p:spPr>
      </p:pic>
      <p:sp>
        <p:nvSpPr>
          <p:cNvPr id="530737534" name="TextBox 530737533"/>
          <p:cNvSpPr txBox="1"/>
          <p:nvPr/>
        </p:nvSpPr>
        <p:spPr bwMode="auto">
          <a:xfrm flipH="0" flipV="0">
            <a:off x="26139" y="1069548"/>
            <a:ext cx="4746985" cy="3124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39821" indent="-239821" algn="l">
              <a:buFont typeface="Wingdings"/>
              <a:buChar char="Ø"/>
              <a:defRPr/>
            </a:pP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Расположен в Центральном районе Барнаула, в зоне активной жилой и коммерческой застройки.</a:t>
            </a:r>
            <a:endParaRPr/>
          </a:p>
          <a:p>
            <a:pPr marL="239820" indent="-239820" algn="l">
              <a:buFont typeface="Wingdings"/>
              <a:buChar char="Ø"/>
              <a:defRPr/>
            </a:pPr>
            <a:endParaRPr lang="ru-RU" sz="1100" b="0" i="0" u="none" strike="noStrike" cap="none" spc="0">
              <a:solidFill>
                <a:schemeClr val="tx2"/>
              </a:solidFill>
              <a:latin typeface="PT Astra Serif"/>
              <a:ea typeface="PT Astra Serif"/>
              <a:cs typeface="PT Astra Serif"/>
            </a:endParaRPr>
          </a:p>
          <a:p>
            <a:pPr marL="239820" indent="-239820" algn="l">
              <a:buFont typeface="Wingdings"/>
              <a:buChar char="Ø"/>
              <a:defRPr/>
            </a:pP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Обеспечен высокий пешеходный трафик</a:t>
            </a: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: рядом </a:t>
            </a: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проходит «Историческая линия»</a:t>
            </a: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 </a:t>
            </a: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-</a:t>
            </a: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 </a:t>
            </a: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главный туристический маршрут </a:t>
            </a: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Барнаула. </a:t>
            </a:r>
            <a:b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Объект соседствует с ключевыми достопримечательностями - Покровский собор, Нагорный парк, набережная реки Оби, музей шоколадного мастерства, Алтайский государственный краеведческий музей, Государственная филармония Алтайского края, парк культуры и отдыха «Центральный».</a:t>
            </a:r>
            <a:endParaRPr lang="ru-RU" sz="1400" b="0" i="0" u="none" strike="noStrike" cap="none" spc="0">
              <a:solidFill>
                <a:schemeClr val="tx2"/>
              </a:solidFill>
              <a:latin typeface="PT Astra Serif"/>
              <a:ea typeface="PT Astra Serif"/>
              <a:cs typeface="PT Astra Serif"/>
            </a:endParaRPr>
          </a:p>
          <a:p>
            <a:pPr marL="239821" indent="-239821" algn="l">
              <a:buFont typeface="Wingdings"/>
              <a:buChar char="Ø"/>
              <a:defRPr/>
            </a:pPr>
            <a:endParaRPr lang="ru-RU" sz="1000" b="0" i="0" u="none" strike="noStrike" cap="none" spc="0">
              <a:solidFill>
                <a:schemeClr val="tx2"/>
              </a:solidFill>
              <a:latin typeface="PT Astra Serif"/>
              <a:ea typeface="PT Astra Serif"/>
              <a:cs typeface="PT Astra Serif"/>
            </a:endParaRPr>
          </a:p>
          <a:p>
            <a:pPr marL="239821" indent="-239821" algn="l">
              <a:buFont typeface="Wingdings"/>
              <a:buChar char="Ø"/>
              <a:defRPr/>
            </a:pPr>
            <a:endParaRPr sz="1000" b="0">
              <a:solidFill>
                <a:schemeClr val="tx2"/>
              </a:solidFill>
              <a:latin typeface="PT Astra Serif"/>
              <a:ea typeface="PT Astra Serif"/>
              <a:cs typeface="PT Astra Serif"/>
            </a:endParaRPr>
          </a:p>
        </p:txBody>
      </p:sp>
      <p:sp>
        <p:nvSpPr>
          <p:cNvPr id="802807103" name="TextBox 802807102"/>
          <p:cNvSpPr txBox="1"/>
          <p:nvPr/>
        </p:nvSpPr>
        <p:spPr bwMode="auto">
          <a:xfrm>
            <a:off x="4564121" y="1005777"/>
            <a:ext cx="4514671" cy="1585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39820" indent="-239820" algn="l">
              <a:buFont typeface="Wingdings"/>
              <a:buChar char="Ø"/>
              <a:defRPr/>
            </a:pP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Обладает хорошей транспортной доступностью: рядом находятся остановки автобуса и трамвая, а также обеспечен удобный выезд на ключевую магистраль города — проспект Красноармейский.</a:t>
            </a:r>
            <a:endParaRPr sz="1400" b="0">
              <a:solidFill>
                <a:schemeClr val="tx2"/>
              </a:solidFill>
              <a:latin typeface="PT Astra Serif"/>
              <a:ea typeface="PT Astra Serif"/>
              <a:cs typeface="PT Astra Serif"/>
            </a:endParaRPr>
          </a:p>
          <a:p>
            <a:pPr marL="239820" indent="-239820" algn="l">
              <a:buFont typeface="Wingdings"/>
              <a:buChar char="Ø"/>
              <a:defRPr/>
            </a:pPr>
            <a:endParaRPr sz="1400" b="0">
              <a:solidFill>
                <a:schemeClr val="tx2"/>
              </a:solidFill>
              <a:latin typeface="PT Astra Serif"/>
              <a:ea typeface="PT Astra Serif"/>
              <a:cs typeface="PT Astra Serif"/>
            </a:endParaRPr>
          </a:p>
          <a:p>
            <a:pPr marL="239820" indent="-239820" algn="l">
              <a:buFont typeface="Wingdings"/>
              <a:buChar char="Ø"/>
              <a:defRPr/>
            </a:pPr>
            <a:r>
              <a:rPr lang="ru-RU" sz="1400" b="0" i="0" u="none" strike="noStrike" cap="none" spc="0">
                <a:solidFill>
                  <a:schemeClr val="tx2"/>
                </a:solidFill>
                <a:latin typeface="PT Astra Serif"/>
                <a:ea typeface="PT Astra Serif"/>
                <a:cs typeface="PT Astra Serif"/>
              </a:rPr>
              <a:t>Недалеко находятся железнодорожный  и автовокзалы.</a:t>
            </a:r>
            <a:endParaRPr sz="1400" b="0">
              <a:solidFill>
                <a:schemeClr val="tx2"/>
              </a:solidFill>
              <a:latin typeface="PT Astra Serif"/>
              <a:ea typeface="PT Astra Serif"/>
              <a:cs typeface="PT Astra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3" name="Группа 72" descr="Рисунок"/>
          <p:cNvGrpSpPr/>
          <p:nvPr/>
        </p:nvGrpSpPr>
        <p:grpSpPr bwMode="auto">
          <a:xfrm>
            <a:off x="242999" y="323998"/>
            <a:ext cx="3240000" cy="6120000"/>
            <a:chOff x="135000" y="180000"/>
            <a:chExt cx="3248025" cy="6292683"/>
          </a:xfrm>
        </p:grpSpPr>
        <p:sp>
          <p:nvSpPr>
            <p:cNvPr id="74" name="Прямоугольник 6"/>
            <p:cNvSpPr/>
            <p:nvPr/>
          </p:nvSpPr>
          <p:spPr bwMode="auto">
            <a:xfrm>
              <a:off x="135000" y="6290249"/>
              <a:ext cx="3248025" cy="182434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5" name="Прямоугольник 6"/>
            <p:cNvSpPr/>
            <p:nvPr/>
          </p:nvSpPr>
          <p:spPr bwMode="auto">
            <a:xfrm flipV="1">
              <a:off x="135000" y="180000"/>
              <a:ext cx="3248025" cy="182434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0700" h="588834" fill="norm" stroke="1" extrusionOk="0">
                  <a:moveTo>
                    <a:pt x="4330700" y="0"/>
                  </a:moveTo>
                  <a:lnTo>
                    <a:pt x="4330700" y="588834"/>
                  </a:ln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37" name="Заголовок 36"/>
          <p:cNvSpPr>
            <a:spLocks noGrp="1"/>
          </p:cNvSpPr>
          <p:nvPr>
            <p:ph type="title"/>
          </p:nvPr>
        </p:nvSpPr>
        <p:spPr bwMode="auto">
          <a:xfrm>
            <a:off x="89929" y="432000"/>
            <a:ext cx="8739069" cy="432000"/>
          </a:xfrm>
        </p:spPr>
        <p:txBody>
          <a:bodyPr rtlCol="0"/>
          <a:lstStyle/>
          <a:p>
            <a:pPr>
              <a:defRPr/>
            </a:pPr>
            <a:r>
              <a:rPr lang="ru-RU" sz="2800" b="1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Инвестиционное предложение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39" name="Текст 38"/>
          <p:cNvSpPr>
            <a:spLocks noGrp="1"/>
          </p:cNvSpPr>
          <p:nvPr>
            <p:ph type="body" sz="quarter" idx="32"/>
          </p:nvPr>
        </p:nvSpPr>
        <p:spPr bwMode="auto">
          <a:xfrm>
            <a:off x="184462" y="1198734"/>
            <a:ext cx="8753924" cy="808759"/>
          </a:xfrm>
        </p:spPr>
        <p:txBody>
          <a:bodyPr rtlCol="0"/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Учитывая местоположение объекта и действующее градостроительное регулирование предлагается рассмотреть использование объекта под следующие виды деятельности:</a:t>
            </a:r>
            <a:endParaRPr>
              <a:latin typeface="PT Astra Serif"/>
              <a:cs typeface="PT Astra Serif"/>
            </a:endParaRPr>
          </a:p>
        </p:txBody>
      </p:sp>
      <p:sp>
        <p:nvSpPr>
          <p:cNvPr id="162983814" name="Блок-схема: процесс 162983813"/>
          <p:cNvSpPr/>
          <p:nvPr/>
        </p:nvSpPr>
        <p:spPr bwMode="auto">
          <a:xfrm>
            <a:off x="3481542" y="3231377"/>
            <a:ext cx="5456845" cy="1041518"/>
          </a:xfrm>
          <a:prstGeom prst="flowChartProcess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844743" name="Блок-схема: процесс 1766844742"/>
          <p:cNvSpPr/>
          <p:nvPr/>
        </p:nvSpPr>
        <p:spPr bwMode="auto">
          <a:xfrm>
            <a:off x="4764876" y="2443637"/>
            <a:ext cx="3792196" cy="1470194"/>
          </a:xfrm>
          <a:prstGeom prst="flowChartProcess">
            <a:avLst/>
          </a:prstGeom>
          <a:noFill/>
          <a:ln w="127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6896828" name=" 1516896827"/>
          <p:cNvSpPr/>
          <p:nvPr/>
        </p:nvSpPr>
        <p:spPr bwMode="auto">
          <a:xfrm>
            <a:off x="4906080" y="2671785"/>
            <a:ext cx="3651710" cy="134147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r>
              <a:rPr sz="1600" i="0" u="none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  <a:t>Доступна программа льготного кредитования проектов по сохранению объектов культурного наследия.</a:t>
            </a:r>
            <a:br>
              <a:rPr lang="ru-RU" sz="1600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1600" i="0" u="none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  <a:t>Подробнее на </a:t>
            </a:r>
            <a:r>
              <a:rPr lang="ru-RU" sz="1600" i="0" u="sng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  <a:hlinkClick r:id="rId2" tooltip="https://наследие.дом.рф/"/>
              </a:rPr>
              <a:t>Наследие.дом.рф</a:t>
            </a:r>
            <a:endParaRPr sz="1600" i="0" u="none">
              <a:solidFill>
                <a:schemeClr val="tx1">
                  <a:lumMod val="75000"/>
                  <a:lumOff val="25000"/>
                </a:schemeClr>
              </a:solidFill>
              <a:latin typeface="PT Astra Serif"/>
              <a:cs typeface="PT Astra Serif"/>
            </a:endParaRPr>
          </a:p>
          <a:p>
            <a:pPr>
              <a:defRPr/>
            </a:pPr>
            <a:endParaRPr>
              <a:latin typeface="PT Astra Serif"/>
              <a:cs typeface="PT Astra Serif"/>
            </a:endParaRPr>
          </a:p>
        </p:txBody>
      </p:sp>
      <p:sp>
        <p:nvSpPr>
          <p:cNvPr id="18" name="Прямоугольник 6" descr="Контрастный разделитель"/>
          <p:cNvSpPr/>
          <p:nvPr/>
        </p:nvSpPr>
        <p:spPr bwMode="auto">
          <a:xfrm flipV="1">
            <a:off x="4614572" y="2319622"/>
            <a:ext cx="4092803" cy="24802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6" descr="Нижний контрастный разделитель изображений"/>
          <p:cNvSpPr/>
          <p:nvPr/>
        </p:nvSpPr>
        <p:spPr bwMode="auto">
          <a:xfrm>
            <a:off x="4614571" y="3607290"/>
            <a:ext cx="4092803" cy="61308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8" name="Рисунок 8" descr="Монеты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8097077" y="3451438"/>
            <a:ext cx="460710" cy="614282"/>
          </a:xfrm>
          <a:prstGeom prst="rect">
            <a:avLst/>
          </a:prstGeom>
          <a:noFill/>
          <a:ln w="95250" cap="sq" cmpd="sng" algn="ctr">
            <a:noFill/>
            <a:prstDash val="solid"/>
            <a:miter lim="800000"/>
          </a:ln>
          <a:effectLst/>
        </p:spPr>
      </p:pic>
      <p:graphicFrame>
        <p:nvGraphicFramePr>
          <p:cNvPr id="836360020" name="null"/>
          <p:cNvGraphicFramePr>
            <a:graphicFrameLocks xmlns:a="http://schemas.openxmlformats.org/drawingml/2006/main"/>
          </p:cNvGraphicFramePr>
          <p:nvPr/>
        </p:nvGraphicFramePr>
        <p:xfrm>
          <a:off x="638031" y="2319621"/>
          <a:ext cx="3933968" cy="313944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{5940675A-B579-460E-94D1-54222C63F5DA}</a:tableStyleId>
              </a:tblPr>
              <a:tblGrid>
                <a:gridCol w="3933968"/>
              </a:tblGrid>
              <a:tr h="3111083">
                <a:tc>
                  <a:txBody>
                    <a:bodyPr/>
                    <a:p>
                      <a:pPr marL="283879" indent="-283879">
                        <a:buFont typeface="Liberation Sans"/>
                        <a:buChar char="•"/>
                        <a:defRPr/>
                      </a:pPr>
                      <a:r>
                        <a:rPr sz="1600" b="0">
                          <a:latin typeface="PT Astra Serif"/>
                          <a:cs typeface="Times New Roman"/>
                        </a:rPr>
                        <a:t>Бытовое обслуживание</a:t>
                      </a:r>
                      <a:r>
                        <a:rPr lang="ru-RU" sz="1600" b="0" i="0" u="none" strike="noStrike" cap="none" spc="0">
                          <a:solidFill>
                            <a:schemeClr val="dk1"/>
                          </a:solidFill>
                          <a:latin typeface="PT Astra Serif"/>
                          <a:ea typeface="PT Astra Serif"/>
                          <a:cs typeface="PT Astra Serif"/>
                        </a:rPr>
                        <a:t>;</a:t>
                      </a:r>
                      <a:br>
                        <a:rPr lang="ru-RU" sz="1600" b="0" i="0" u="none" strike="noStrike" cap="none" spc="0">
                          <a:solidFill>
                            <a:schemeClr val="dk1"/>
                          </a:solidFill>
                          <a:latin typeface="PT Astra Serif"/>
                          <a:ea typeface="PT Astra Serif"/>
                          <a:cs typeface="PT Astra Serif"/>
                        </a:rPr>
                      </a:br>
                      <a:endParaRPr sz="600" b="0" i="0" u="none" strike="noStrike" cap="none" spc="0">
                        <a:solidFill>
                          <a:schemeClr val="dk1"/>
                        </a:solidFill>
                        <a:latin typeface="PT Astra Serif"/>
                        <a:ea typeface="PT Astra Serif"/>
                        <a:cs typeface="PT Astra Serif"/>
                      </a:endParaRPr>
                    </a:p>
                    <a:p>
                      <a:pPr marL="283879" indent="-283879">
                        <a:buFont typeface="Liberation Sans"/>
                        <a:buChar char="•"/>
                        <a:defRPr/>
                      </a:pPr>
                      <a:r>
                        <a:rPr sz="1600" b="0">
                          <a:latin typeface="PT Astra Serif"/>
                          <a:cs typeface="Times New Roman"/>
                        </a:rPr>
                        <a:t>Здравоохранение;</a:t>
                      </a:r>
                      <a:br>
                        <a:rPr sz="1600" b="0">
                          <a:latin typeface="PT Astra Serif"/>
                          <a:cs typeface="Times New Roman"/>
                        </a:rPr>
                      </a:br>
                      <a:endParaRPr sz="600" b="0">
                        <a:latin typeface="PT Astra Serif"/>
                        <a:cs typeface="Times New Roman"/>
                      </a:endParaRPr>
                    </a:p>
                    <a:p>
                      <a:pPr marL="283879" indent="-283879">
                        <a:buFont typeface="Liberation Sans"/>
                        <a:buChar char="•"/>
                        <a:defRPr/>
                      </a:pPr>
                      <a:r>
                        <a:rPr sz="1600" b="0">
                          <a:latin typeface="PT Astra Serif"/>
                          <a:cs typeface="Times New Roman"/>
                        </a:rPr>
                        <a:t>Объекты культурно-досуговой деятельности;</a:t>
                      </a:r>
                      <a:br>
                        <a:rPr sz="1600" b="0">
                          <a:latin typeface="PT Astra Serif"/>
                          <a:cs typeface="Times New Roman"/>
                        </a:rPr>
                      </a:br>
                      <a:endParaRPr sz="600" b="0">
                        <a:latin typeface="PT Astra Serif"/>
                        <a:cs typeface="Times New Roman"/>
                      </a:endParaRPr>
                    </a:p>
                    <a:p>
                      <a:pPr marL="283879" indent="-283879">
                        <a:buFont typeface="Liberation Sans"/>
                        <a:buChar char="•"/>
                        <a:defRPr/>
                      </a:pPr>
                      <a:r>
                        <a:rPr sz="1600" b="0">
                          <a:latin typeface="PT Astra Serif"/>
                          <a:cs typeface="Times New Roman"/>
                        </a:rPr>
                        <a:t>Объекты торговли, магазины;</a:t>
                      </a:r>
                      <a:br>
                        <a:rPr sz="1600" b="0">
                          <a:latin typeface="PT Astra Serif"/>
                          <a:cs typeface="Times New Roman"/>
                        </a:rPr>
                      </a:br>
                      <a:endParaRPr sz="600" b="0">
                        <a:latin typeface="PT Astra Serif"/>
                        <a:cs typeface="Times New Roman"/>
                      </a:endParaRPr>
                    </a:p>
                    <a:p>
                      <a:pPr marL="283879" indent="-283879">
                        <a:buFont typeface="Liberation Sans"/>
                        <a:buChar char="•"/>
                        <a:defRPr/>
                      </a:pPr>
                      <a:r>
                        <a:rPr sz="1600" b="0">
                          <a:latin typeface="PT Astra Serif"/>
                          <a:cs typeface="Times New Roman"/>
                        </a:rPr>
                        <a:t>Общественное питание;</a:t>
                      </a:r>
                      <a:br>
                        <a:rPr sz="1600" b="0">
                          <a:latin typeface="PT Astra Serif"/>
                          <a:cs typeface="Times New Roman"/>
                        </a:rPr>
                      </a:br>
                      <a:endParaRPr sz="600" b="0">
                        <a:latin typeface="PT Astra Serif"/>
                        <a:cs typeface="Times New Roman"/>
                      </a:endParaRPr>
                    </a:p>
                    <a:p>
                      <a:pPr marL="283879" indent="-283879">
                        <a:buFont typeface="Liberation Sans"/>
                        <a:buChar char="•"/>
                        <a:defRPr/>
                      </a:pPr>
                      <a:r>
                        <a:rPr sz="1600" b="0">
                          <a:latin typeface="PT Astra Serif"/>
                          <a:cs typeface="Times New Roman"/>
                        </a:rPr>
                        <a:t>Гостиничное обслуживание;</a:t>
                      </a:r>
                      <a:br>
                        <a:rPr sz="1600" b="0">
                          <a:latin typeface="PT Astra Serif"/>
                          <a:cs typeface="Times New Roman"/>
                        </a:rPr>
                      </a:br>
                      <a:endParaRPr sz="600" b="0">
                        <a:latin typeface="PT Astra Serif"/>
                        <a:cs typeface="Times New Roman"/>
                      </a:endParaRPr>
                    </a:p>
                    <a:p>
                      <a:pPr marL="283879" indent="-283879">
                        <a:buFont typeface="Liberation Sans"/>
                        <a:buChar char="•"/>
                        <a:defRPr/>
                      </a:pPr>
                      <a:r>
                        <a:rPr sz="1600" b="0">
                          <a:latin typeface="PT Astra Serif"/>
                          <a:cs typeface="Times New Roman"/>
                        </a:rPr>
                        <a:t>Выставочно-ярмарочная деятельность.</a:t>
                      </a:r>
                      <a:endParaRPr/>
                    </a:p>
                    <a:p>
                      <a:pPr marL="283879" indent="-283879">
                        <a:buFont typeface="Liberation Sans"/>
                        <a:buChar char="•"/>
                        <a:defRPr/>
                      </a:pPr>
                      <a:endParaRPr sz="2000" b="0"/>
                    </a:p>
                  </a:txBody>
                  <a:tcPr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700" algn="ctr">
                      <a:noFill/>
                      <a:prstDash val="dashDot"/>
                    </a:lnT>
                    <a:lnB w="12700" algn="ctr">
                      <a:noFill/>
                      <a:prstDash val="dashDot"/>
                    </a:lnB>
                  </a:tcPr>
                </a:tc>
              </a:tr>
            </a:tbl>
          </a:graphicData>
        </a:graphic>
      </p:graphicFrame>
      <p:pic>
        <p:nvPicPr>
          <p:cNvPr id="46" name="Рисунок 2" descr="Золотые слитки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148426" y="2018979"/>
            <a:ext cx="489603" cy="652805"/>
          </a:xfrm>
          <a:prstGeom prst="rect">
            <a:avLst/>
          </a:prstGeom>
          <a:noFill/>
          <a:ln w="95250" cap="sq" cmpd="sng" algn="ctr">
            <a:noFill/>
            <a:prstDash val="solid"/>
            <a:miter lim="800000"/>
          </a:ln>
          <a:effectLst/>
        </p:spPr>
      </p:pic>
      <p:sp>
        <p:nvSpPr>
          <p:cNvPr id="862249588" name=""/>
          <p:cNvSpPr/>
          <p:nvPr/>
        </p:nvSpPr>
        <p:spPr bwMode="auto">
          <a:xfrm flipH="0" flipV="0">
            <a:off x="8429645" y="5975107"/>
            <a:ext cx="629009" cy="754811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0" t="0" r="12256" b="0"/>
          <a:stretch/>
        </p:blipFill>
        <p:spPr bwMode="auto">
          <a:xfrm flipH="0" flipV="0">
            <a:off x="0" y="93708"/>
            <a:ext cx="9130542" cy="658123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 bwMode="auto">
          <a:xfrm>
            <a:off x="5545664" y="2331243"/>
            <a:ext cx="3339308" cy="1442402"/>
          </a:xfrm>
        </p:spPr>
        <p:txBody>
          <a:bodyPr vertOverflow="overflow" horzOverflow="overflow" vert="horz" wrap="square" lIns="432000" tIns="72000" rIns="288000" bIns="1404000" numCol="1" spcCol="0" rtlCol="0" fromWordArt="0" anchor="ctr" anchorCtr="0" forceAA="0" compatLnSpc="0">
            <a:noAutofit/>
          </a:bodyPr>
          <a:lstStyle/>
          <a:p>
            <a:pPr>
              <a:lnSpc>
                <a:spcPct val="89000"/>
              </a:lnSpc>
              <a:defRPr/>
            </a:pPr>
            <a:br>
              <a:rPr lang="ru-RU" sz="20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br>
              <a:rPr lang="ru-RU" sz="20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br>
              <a:rPr lang="ru-RU" sz="20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br>
              <a:rPr lang="ru-RU" sz="20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br>
              <a:rPr lang="ru-RU" sz="20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16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  <a:t>Вид в сторону </a:t>
            </a:r>
            <a:br>
              <a:rPr lang="ru-RU" sz="16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16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  <a:t>пр-кта Красноармейский - </a:t>
            </a:r>
            <a:br>
              <a:rPr lang="ru-RU" sz="16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1200" b="0" i="0" u="none" strike="noStrike" cap="none" spc="-99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ключевой магистрали города, которая протянулась на 3 километра от реки Барнаулки до площади Победы, соединяя исторический центр с современными районами.</a:t>
            </a:r>
            <a:endParaRPr sz="1800" b="1">
              <a:solidFill>
                <a:schemeClr val="tx1"/>
              </a:solidFill>
              <a:latin typeface="PT Astra Serif"/>
              <a:cs typeface="PT Astra Serif"/>
            </a:endParaRPr>
          </a:p>
        </p:txBody>
      </p:sp>
      <p:sp>
        <p:nvSpPr>
          <p:cNvPr id="9" name="Прямоугольник 6" descr="Контрастный разделитель"/>
          <p:cNvSpPr/>
          <p:nvPr/>
        </p:nvSpPr>
        <p:spPr bwMode="auto">
          <a:xfrm flipV="1">
            <a:off x="5493364" y="270931"/>
            <a:ext cx="3466654" cy="315783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 w="19049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6" descr="Нижний контрастный разделитель изображений"/>
          <p:cNvSpPr/>
          <p:nvPr/>
        </p:nvSpPr>
        <p:spPr bwMode="auto">
          <a:xfrm>
            <a:off x="5493364" y="3543882"/>
            <a:ext cx="3466654" cy="229764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 w="19049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9410571" name="Рисунок 119410570"/>
          <p:cNvPicPr>
            <a:picLocks noChangeAspect="1" noGrp="1"/>
          </p:cNvPicPr>
          <p:nvPr>
            <p:ph type="pic" sz="quarter" idx="14"/>
          </p:nvPr>
        </p:nvPicPr>
        <p:blipFill>
          <a:blip r:embed="rId3"/>
          <a:stretch/>
        </p:blipFill>
        <p:spPr bwMode="auto">
          <a:xfrm>
            <a:off x="5545666" y="371719"/>
            <a:ext cx="3339309" cy="1954958"/>
          </a:xfrm>
          <a:prstGeom prst="rect">
            <a:avLst/>
          </a:prstGeom>
        </p:spPr>
      </p:pic>
      <p:sp>
        <p:nvSpPr>
          <p:cNvPr id="1504787355" name="Равнобедренный треугольник 15"/>
          <p:cNvSpPr/>
          <p:nvPr/>
        </p:nvSpPr>
        <p:spPr bwMode="auto">
          <a:xfrm rot="14334372">
            <a:off x="6747453" y="816126"/>
            <a:ext cx="235188" cy="1175510"/>
          </a:xfrm>
          <a:prstGeom prst="triangle">
            <a:avLst>
              <a:gd name="adj" fmla="val 50000"/>
            </a:avLst>
          </a:prstGeom>
          <a:solidFill>
            <a:schemeClr val="bg1">
              <a:alpha val="46000"/>
            </a:schemeClr>
          </a:solidFill>
          <a:ln w="12700" cap="flat" cmpd="sng" algn="ctr">
            <a:solidFill>
              <a:schemeClr val="bg1">
                <a:lumMod val="50196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37264392" name="Капля 1737264391"/>
          <p:cNvSpPr/>
          <p:nvPr/>
        </p:nvSpPr>
        <p:spPr bwMode="auto">
          <a:xfrm rot="8050171">
            <a:off x="6064572" y="1506628"/>
            <a:ext cx="192345" cy="204253"/>
          </a:xfrm>
          <a:prstGeom prst="teardrop">
            <a:avLst>
              <a:gd name="adj" fmla="val 100000"/>
            </a:avLst>
          </a:prstGeom>
          <a:noFill/>
          <a:ln w="127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extBox 16"/>
          <p:cNvSpPr txBox="1"/>
          <p:nvPr/>
        </p:nvSpPr>
        <p:spPr bwMode="auto">
          <a:xfrm>
            <a:off x="1950420" y="5153864"/>
            <a:ext cx="1942765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200">
                <a:solidFill>
                  <a:schemeClr val="bg1"/>
                </a:solidFill>
                <a:latin typeface="PT Astra Serif"/>
              </a:rPr>
              <a:t>4,7 км до Нагорного парка и набережной реки Оби</a:t>
            </a:r>
            <a:endParaRPr sz="2800"/>
          </a:p>
        </p:txBody>
      </p:sp>
      <p:sp>
        <p:nvSpPr>
          <p:cNvPr id="847393863" name="TextBox 847393862"/>
          <p:cNvSpPr txBox="1"/>
          <p:nvPr/>
        </p:nvSpPr>
        <p:spPr bwMode="auto">
          <a:xfrm>
            <a:off x="4291584" y="5218668"/>
            <a:ext cx="1869159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1200">
                <a:solidFill>
                  <a:schemeClr val="bg1"/>
                </a:solidFill>
                <a:latin typeface="PT Astra Serif"/>
              </a:rPr>
              <a:t>2,8 км до вокзала</a:t>
            </a:r>
            <a:endParaRPr sz="1200"/>
          </a:p>
        </p:txBody>
      </p:sp>
      <p:cxnSp>
        <p:nvCxnSpPr>
          <p:cNvPr id="2" name="Прямая соединительная линия 1"/>
          <p:cNvCxnSpPr>
            <a:cxnSpLocks/>
          </p:cNvCxnSpPr>
          <p:nvPr/>
        </p:nvCxnSpPr>
        <p:spPr bwMode="auto">
          <a:xfrm flipV="1">
            <a:off x="3819812" y="5091868"/>
            <a:ext cx="320466" cy="320466"/>
          </a:xfrm>
          <a:prstGeom prst="line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84767777" name="Прямая соединительная линия 1684767776"/>
          <p:cNvCxnSpPr>
            <a:cxnSpLocks/>
          </p:cNvCxnSpPr>
          <p:nvPr/>
        </p:nvCxnSpPr>
        <p:spPr bwMode="auto">
          <a:xfrm flipV="1">
            <a:off x="3980046" y="4860281"/>
            <a:ext cx="550847" cy="587167"/>
          </a:xfrm>
          <a:prstGeom prst="line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Прямая соединительная линия 3"/>
          <p:cNvCxnSpPr>
            <a:cxnSpLocks/>
          </p:cNvCxnSpPr>
          <p:nvPr/>
        </p:nvCxnSpPr>
        <p:spPr bwMode="auto">
          <a:xfrm flipH="1">
            <a:off x="3819812" y="5091868"/>
            <a:ext cx="320466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bg1"/>
            </a:solidFill>
            <a:prstDash val="solid"/>
            <a:tailEnd type="arrow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Прямая соединительная линия 5"/>
          <p:cNvCxnSpPr>
            <a:cxnSpLocks/>
          </p:cNvCxnSpPr>
          <p:nvPr/>
        </p:nvCxnSpPr>
        <p:spPr bwMode="auto">
          <a:xfrm flipV="1">
            <a:off x="4530894" y="4860281"/>
            <a:ext cx="427289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bg1"/>
            </a:solidFill>
            <a:prstDash val="solid"/>
            <a:tailEnd type="arrow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0" t="0" r="5201" b="0"/>
          <a:stretch/>
        </p:blipFill>
        <p:spPr bwMode="auto">
          <a:xfrm flipH="0" flipV="0">
            <a:off x="-621241" y="12731"/>
            <a:ext cx="9733812" cy="67722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Прямоугольник 6" descr="Контрастный разделитель"/>
          <p:cNvSpPr/>
          <p:nvPr/>
        </p:nvSpPr>
        <p:spPr bwMode="auto">
          <a:xfrm flipV="1">
            <a:off x="5143034" y="404284"/>
            <a:ext cx="3875873" cy="182434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 w="19049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6" descr="Нижний контрастный разделитель изображений"/>
          <p:cNvSpPr/>
          <p:nvPr/>
        </p:nvSpPr>
        <p:spPr bwMode="auto">
          <a:xfrm>
            <a:off x="5181730" y="3551845"/>
            <a:ext cx="3798480" cy="182434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 w="19049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AutoShape 2" descr="https://i.oneme.ru/i?r=BUE2sh_eZW7g8kugOdIm2Not_PezKqT42yj88oc11I42bXRMcb7cF3V_hkH13DqcZnK-lVzsyQysV3DaVqjHCp2E&amp;expires=1785868603359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306087" y="495501"/>
            <a:ext cx="3549765" cy="215986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9" name="Заголовок 2"/>
          <p:cNvSpPr>
            <a:spLocks noGrp="1"/>
          </p:cNvSpPr>
          <p:nvPr>
            <p:ph type="ctrTitle"/>
          </p:nvPr>
        </p:nvSpPr>
        <p:spPr bwMode="auto">
          <a:xfrm>
            <a:off x="5306087" y="2655369"/>
            <a:ext cx="3549763" cy="896476"/>
          </a:xfrm>
        </p:spPr>
        <p:txBody>
          <a:bodyPr vertOverflow="overflow" horzOverflow="overflow" vert="horz" wrap="square" lIns="432000" tIns="72000" rIns="288000" bIns="1404000" numCol="1" spcCol="0" rtlCol="0" fromWordArt="0" anchor="ctr" anchorCtr="0" forceAA="0" compatLnSpc="0">
            <a:noAutofit/>
          </a:bodyPr>
          <a:lstStyle/>
          <a:p>
            <a:pPr>
              <a:defRPr/>
            </a:pPr>
            <a:br>
              <a:rPr lang="ru-RU" sz="20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br>
              <a:rPr lang="ru-RU" sz="20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br>
              <a:rPr lang="ru-RU" sz="20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br>
              <a:rPr lang="ru-RU" sz="20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br>
              <a:rPr lang="ru-RU" sz="16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</a:br>
            <a:r>
              <a:rPr lang="ru-RU" sz="1600" b="1" i="0" u="none" strike="noStrike" cap="none" spc="-99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  <a:t>Вид в сторону  </a:t>
            </a:r>
            <a:r>
              <a:rPr lang="ru-RU" sz="1600" b="1" spc="-99">
                <a:latin typeface="PT Astra Serif"/>
                <a:ea typeface="PT Astra Serif"/>
                <a:cs typeface="PT Astra Serif"/>
              </a:rPr>
              <a:t>пер. Радищева</a:t>
            </a:r>
            <a:endParaRPr sz="1600" b="1">
              <a:latin typeface="PT Astra Serif"/>
              <a:cs typeface="PT Astra Serif"/>
            </a:endParaRPr>
          </a:p>
        </p:txBody>
      </p:sp>
      <p:sp>
        <p:nvSpPr>
          <p:cNvPr id="20" name="Капля 19"/>
          <p:cNvSpPr/>
          <p:nvPr/>
        </p:nvSpPr>
        <p:spPr bwMode="auto">
          <a:xfrm rot="8050171">
            <a:off x="8398153" y="1646770"/>
            <a:ext cx="192345" cy="204253"/>
          </a:xfrm>
          <a:prstGeom prst="teardrop">
            <a:avLst>
              <a:gd name="adj" fmla="val 100000"/>
            </a:avLst>
          </a:prstGeom>
          <a:noFill/>
          <a:ln w="127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Равнобедренный треугольник 15"/>
          <p:cNvSpPr/>
          <p:nvPr/>
        </p:nvSpPr>
        <p:spPr bwMode="auto">
          <a:xfrm rot="5400000">
            <a:off x="7788976" y="1418915"/>
            <a:ext cx="235188" cy="1175510"/>
          </a:xfrm>
          <a:prstGeom prst="triangle">
            <a:avLst>
              <a:gd name="adj" fmla="val 50000"/>
            </a:avLst>
          </a:prstGeom>
          <a:solidFill>
            <a:schemeClr val="bg1">
              <a:alpha val="46000"/>
            </a:schemeClr>
          </a:solidFill>
          <a:ln w="12700" cap="flat" cmpd="sng" algn="ctr">
            <a:solidFill>
              <a:schemeClr val="bg1">
                <a:lumMod val="50196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" name="Прямая со стрелкой 11"/>
          <p:cNvCxnSpPr>
            <a:cxnSpLocks/>
          </p:cNvCxnSpPr>
          <p:nvPr/>
        </p:nvCxnSpPr>
        <p:spPr bwMode="auto">
          <a:xfrm flipH="1" flipV="1">
            <a:off x="3953934" y="4707468"/>
            <a:ext cx="111213" cy="651932"/>
          </a:xfrm>
          <a:prstGeom prst="straightConnector1">
            <a:avLst/>
          </a:prstGeom>
          <a:ln w="28575" cap="flat" cmpd="sng" algn="ctr">
            <a:solidFill>
              <a:schemeClr val="bg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 bwMode="auto">
          <a:xfrm>
            <a:off x="4065146" y="4782318"/>
            <a:ext cx="19038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50">
                <a:solidFill>
                  <a:schemeClr val="bg1"/>
                </a:solidFill>
                <a:latin typeface="PT Astra Serif"/>
              </a:rPr>
              <a:t>450 м до Покровского кафедрального собора</a:t>
            </a:r>
            <a:endParaRPr/>
          </a:p>
          <a:p>
            <a:pPr>
              <a:defRPr/>
            </a:pPr>
            <a:endParaRPr lang="ru-RU" sz="1050">
              <a:solidFill>
                <a:schemeClr val="bg1"/>
              </a:solidFill>
              <a:latin typeface="PT Astra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 bwMode="auto">
          <a:xfrm>
            <a:off x="317895" y="2734663"/>
            <a:ext cx="3140080" cy="1212850"/>
          </a:xfrm>
        </p:spPr>
        <p:txBody>
          <a:bodyPr rtlCol="0"/>
          <a:lstStyle/>
          <a:p>
            <a:pPr algn="ctr">
              <a:defRPr/>
            </a:pPr>
            <a:r>
              <a:rPr lang="ru-RU" sz="2400">
                <a:latin typeface="PT Astra Serif"/>
                <a:ea typeface="PT Astra Serif"/>
                <a:cs typeface="PT Astra Serif"/>
              </a:rPr>
              <a:t>С другими инвестиционными предложениями можно ознакомиться на Инвестиционном портале города Барнаула</a:t>
            </a:r>
            <a:endParaRPr sz="2600"/>
          </a:p>
          <a:p>
            <a:pPr algn="ctr">
              <a:defRPr/>
            </a:pPr>
            <a:endParaRPr sz="100">
              <a:latin typeface="PT Astra Serif"/>
              <a:cs typeface="PT Astra Serif"/>
            </a:endParaRPr>
          </a:p>
          <a:p>
            <a:pPr algn="ctr">
              <a:defRPr/>
            </a:pPr>
            <a:r>
              <a:rPr lang="en-US" sz="2200">
                <a:latin typeface="PT Astra Serif"/>
                <a:ea typeface="PT Astra Serif"/>
                <a:cs typeface="PT Astra Serif"/>
              </a:rPr>
              <a:t>https://invest.barnaul.org</a:t>
            </a:r>
            <a:endParaRPr sz="2200">
              <a:latin typeface="PT Astra Serif"/>
              <a:cs typeface="PT Astra Serif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 bwMode="auto"/>
        <p:txBody>
          <a:bodyPr rtlCol="0"/>
          <a:lstStyle/>
          <a:p>
            <a:pPr>
              <a:defRPr/>
            </a:pPr>
            <a:fld id="{19B51A1E-902D-48AF-9020-955120F399B6}" type="slidenum">
              <a:rPr lang="ru-RU"/>
              <a:t/>
            </a:fld>
            <a:endParaRPr lang="ru-RU"/>
          </a:p>
        </p:txBody>
      </p:sp>
      <p:pic>
        <p:nvPicPr>
          <p:cNvPr id="1026" name="Picture 2" descr="http://qrcoder.ru/code/?https%3A%2F%2Finvest.barnaul.org&amp;4&amp;0"/>
          <p:cNvPicPr>
            <a:picLocks noChangeAspect="1" noChangeArrowheads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104741" y="4085956"/>
            <a:ext cx="1489786" cy="1606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Рисунок 5"/>
          <p:cNvSpPr>
            <a:spLocks noGrp="1"/>
          </p:cNvSpPr>
          <p:nvPr>
            <p:ph type="pic" sz="quarter" idx="13"/>
          </p:nvPr>
        </p:nvSpPr>
        <p:spPr bwMode="auto"/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3907678" y="1253066"/>
            <a:ext cx="5236322" cy="396240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20525388" name=""/>
          <p:cNvSpPr/>
          <p:nvPr/>
        </p:nvSpPr>
        <p:spPr bwMode="auto">
          <a:xfrm flipH="0" flipV="0">
            <a:off x="8483561" y="6110377"/>
            <a:ext cx="557122" cy="611037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 bwMode="auto">
          <a:xfrm>
            <a:off x="5820688" y="6475693"/>
            <a:ext cx="3086100" cy="206103"/>
          </a:xfrm>
        </p:spPr>
        <p:txBody>
          <a:bodyPr rtlCol="0"/>
          <a:lstStyle/>
          <a:p>
            <a:pPr>
              <a:defRPr/>
            </a:pPr>
            <a:r>
              <a:rPr lang="ru-RU">
                <a:latin typeface="PT Astra Serif"/>
                <a:ea typeface="PT Astra Serif"/>
                <a:cs typeface="PT Astra Serif"/>
              </a:rPr>
              <a:t>Комитет экономического развития и инвестиционной деятельности администрации города Барнаула</a:t>
            </a:r>
            <a:endParaRPr>
              <a:latin typeface="PT Astra Serif"/>
              <a:cs typeface="PT Astra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495002" y="-144463"/>
            <a:ext cx="9898295" cy="70024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 bwMode="auto">
          <a:xfrm>
            <a:off x="-132616" y="2919812"/>
            <a:ext cx="3885616" cy="3738785"/>
          </a:xfrm>
        </p:spPr>
        <p:txBody>
          <a:bodyPr rtlCol="0"/>
          <a:lstStyle/>
          <a:p>
            <a:pPr>
              <a:defRPr/>
            </a:pPr>
            <a:r>
              <a:rPr lang="ru-RU" sz="2800">
                <a:latin typeface="PT Astra Serif"/>
                <a:ea typeface="PT Astra Serif"/>
                <a:cs typeface="PT Astra Serif"/>
              </a:rPr>
              <a:t>Контакты</a:t>
            </a:r>
            <a:br>
              <a:rPr lang="ru-RU" sz="2800">
                <a:latin typeface="PT Astra Serif"/>
                <a:ea typeface="PT Astra Serif"/>
                <a:cs typeface="PT Astra Serif"/>
              </a:rPr>
            </a:br>
            <a:br>
              <a:rPr lang="ru-RU" sz="2800">
                <a:latin typeface="PT Astra Serif"/>
                <a:ea typeface="PT Astra Serif"/>
                <a:cs typeface="PT Astra Serif"/>
              </a:rPr>
            </a:br>
            <a:endParaRPr sz="2800">
              <a:latin typeface="PT Astra Serif"/>
              <a:cs typeface="PT Astra Serif"/>
            </a:endParaRPr>
          </a:p>
        </p:txBody>
      </p:sp>
      <p:sp>
        <p:nvSpPr>
          <p:cNvPr id="8" name="Прямоугольник 6" descr="Контрастное поле."/>
          <p:cNvSpPr/>
          <p:nvPr/>
        </p:nvSpPr>
        <p:spPr bwMode="auto">
          <a:xfrm flipV="1">
            <a:off x="-132616" y="2919812"/>
            <a:ext cx="3885616" cy="182433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 fill="norm" stroke="1" extrusionOk="0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" name="Графический объект 8" descr="Пользователь" title="Значок — имя докладчика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460374" y="3603393"/>
            <a:ext cx="164175" cy="218900"/>
          </a:xfrm>
          <a:prstGeom prst="rect">
            <a:avLst/>
          </a:prstGeom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 bwMode="auto">
          <a:xfrm>
            <a:off x="778972" y="3561413"/>
            <a:ext cx="2880911" cy="302860"/>
          </a:xfrm>
        </p:spPr>
        <p:txBody>
          <a:bodyPr rtlCol="0"/>
          <a:lstStyle/>
          <a:p>
            <a:pPr>
              <a:defRPr/>
            </a:pPr>
            <a:r>
              <a:rPr lang="ru-RU" sz="18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  <a:t>Комитет экономического развития и инвестиционной деятельности администрации города Барнаула</a:t>
            </a:r>
            <a:endParaRPr>
              <a:latin typeface="PT Astra Serif"/>
              <a:cs typeface="PT Astra Serif"/>
            </a:endParaRPr>
          </a:p>
        </p:txBody>
      </p:sp>
      <p:pic>
        <p:nvPicPr>
          <p:cNvPr id="11" name="Графический объект 10" descr="Смартфон" title="Значок — номер телефона докладчика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460374" y="5182733"/>
            <a:ext cx="164175" cy="21890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 bwMode="auto">
          <a:xfrm>
            <a:off x="778667" y="4956539"/>
            <a:ext cx="2512035" cy="569250"/>
          </a:xfrm>
        </p:spPr>
        <p:txBody>
          <a:bodyPr rtlCol="0"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  <a:t>8-3852-370-432;</a:t>
            </a:r>
            <a:endParaRPr>
              <a:latin typeface="PT Astra Serif"/>
              <a:cs typeface="PT Astra Serif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PT Astra Serif"/>
                <a:ea typeface="PT Astra Serif"/>
                <a:cs typeface="PT Astra Serif"/>
              </a:rPr>
              <a:t>8-3852-370-430</a:t>
            </a:r>
            <a:endParaRPr lang="ru-RU">
              <a:latin typeface="PT Astra Serif"/>
              <a:ea typeface="PT Astra Serif"/>
              <a:cs typeface="PT Astra Serif"/>
            </a:endParaRPr>
          </a:p>
        </p:txBody>
      </p:sp>
      <p:pic>
        <p:nvPicPr>
          <p:cNvPr id="10" name="Графический объект 9" descr="Конверт" title="Значок — адрес электронной почты докладчика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 bwMode="auto">
          <a:xfrm>
            <a:off x="478404" y="5710619"/>
            <a:ext cx="164175" cy="218900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 bwMode="auto">
          <a:xfrm>
            <a:off x="769569" y="5677519"/>
            <a:ext cx="2512035" cy="252000"/>
          </a:xfrm>
        </p:spPr>
        <p:txBody>
          <a:bodyPr rtlCol="0"/>
          <a:lstStyle/>
          <a:p>
            <a:pPr>
              <a:defRPr/>
            </a:pPr>
            <a:r>
              <a:rPr lang="en-US" sz="1800">
                <a:latin typeface="PT Astra Serif"/>
                <a:ea typeface="PT Astra Serif"/>
                <a:cs typeface="PT Astra Serif"/>
              </a:rPr>
              <a:t>zenovik@barnaul-adm.ru</a:t>
            </a:r>
            <a:endParaRPr sz="1800">
              <a:latin typeface="PT Astra Serif"/>
              <a:cs typeface="PT Astra Serif"/>
            </a:endParaRPr>
          </a:p>
        </p:txBody>
      </p:sp>
      <p:pic>
        <p:nvPicPr>
          <p:cNvPr id="17" name="Графический объект 16" descr="Ссылка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 bwMode="auto">
          <a:xfrm>
            <a:off x="465759" y="6145572"/>
            <a:ext cx="183589" cy="244786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 bwMode="auto">
          <a:xfrm>
            <a:off x="769569" y="6088348"/>
            <a:ext cx="2512982" cy="252412"/>
          </a:xfrm>
        </p:spPr>
        <p:txBody>
          <a:bodyPr rtlCol="0"/>
          <a:lstStyle/>
          <a:p>
            <a:pPr>
              <a:defRPr/>
            </a:pPr>
            <a:r>
              <a:rPr lang="en-US" u="sng">
                <a:latin typeface="PT Astra Serif"/>
                <a:ea typeface="PT Astra Serif"/>
                <a:cs typeface="PT Astra Serif"/>
                <a:hlinkClick r:id="rId11" tooltip="https://invest.barnaul.org/contacts/#feedback"/>
              </a:rPr>
              <a:t>https://invest.barnaul.org</a:t>
            </a:r>
            <a:endParaRPr>
              <a:latin typeface="PT Astra Serif"/>
              <a:cs typeface="PT Astra Serif"/>
            </a:endParaRPr>
          </a:p>
        </p:txBody>
      </p:sp>
      <p:sp>
        <p:nvSpPr>
          <p:cNvPr id="13" name="AutoShape 2" descr="blob:https://dias.barnaul-adm.ru/979efb58-0968-481d-a820-91f80b58ee0b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Custom 135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8E40C8"/>
      </a:accent1>
      <a:accent2>
        <a:srgbClr val="D1A458"/>
      </a:accent2>
      <a:accent3>
        <a:srgbClr val="219550"/>
      </a:accent3>
      <a:accent4>
        <a:srgbClr val="5AA2C8"/>
      </a:accent4>
      <a:accent5>
        <a:srgbClr val="D1737B"/>
      </a:accent5>
      <a:accent6>
        <a:srgbClr val="7B7931"/>
      </a:accent6>
      <a:hlink>
        <a:srgbClr val="8E40C8"/>
      </a:hlink>
      <a:folHlink>
        <a:srgbClr val="8E40C8"/>
      </a:folHlink>
    </a:clrScheme>
    <a:fontScheme name="Cambria-Calibri">
      <a:majorFont>
        <a:latin typeface="Cambria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bg1">
            <a:lumMod val="95000"/>
          </a:schemeClr>
        </a:solidFill>
        <a:ln>
          <a:solidFill>
            <a:schemeClr val="accent1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emplate>Архитектурная презентация</Template>
  <TotalTime>0</TotalTime>
  <Words>0</Words>
  <Application>Р7-Офис/2026.1.2.1942</Application>
  <DocSecurity>0</DocSecurity>
  <PresentationFormat>Экран (4:3)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>econom9@adm.local</cp:lastModifiedBy>
  <cp:revision>12</cp:revision>
  <dcterms:created xsi:type="dcterms:W3CDTF">2021-09-24T04:33:08Z</dcterms:created>
  <dcterms:modified xsi:type="dcterms:W3CDTF">2026-10-30T07:00:23Z</dcterms:modified>
  <cp:category/>
  <cp:contentStatus/>
  <cp:version/>
</cp:coreProperties>
</file>